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8" r:id="rId5"/>
  </p:sldMasterIdLst>
  <p:notesMasterIdLst>
    <p:notesMasterId r:id="rId59"/>
  </p:notesMasterIdLst>
  <p:sldIdLst>
    <p:sldId id="323" r:id="rId6"/>
    <p:sldId id="318" r:id="rId7"/>
    <p:sldId id="315" r:id="rId8"/>
    <p:sldId id="359" r:id="rId9"/>
    <p:sldId id="337" r:id="rId10"/>
    <p:sldId id="324" r:id="rId11"/>
    <p:sldId id="319" r:id="rId12"/>
    <p:sldId id="326" r:id="rId13"/>
    <p:sldId id="375" r:id="rId14"/>
    <p:sldId id="374" r:id="rId15"/>
    <p:sldId id="316" r:id="rId16"/>
    <p:sldId id="327" r:id="rId17"/>
    <p:sldId id="328" r:id="rId18"/>
    <p:sldId id="330" r:id="rId19"/>
    <p:sldId id="332" r:id="rId20"/>
    <p:sldId id="361" r:id="rId21"/>
    <p:sldId id="333" r:id="rId22"/>
    <p:sldId id="363" r:id="rId23"/>
    <p:sldId id="334" r:id="rId24"/>
    <p:sldId id="335" r:id="rId25"/>
    <p:sldId id="360" r:id="rId26"/>
    <p:sldId id="362" r:id="rId27"/>
    <p:sldId id="336" r:id="rId28"/>
    <p:sldId id="338" r:id="rId29"/>
    <p:sldId id="340" r:id="rId30"/>
    <p:sldId id="349" r:id="rId31"/>
    <p:sldId id="344" r:id="rId32"/>
    <p:sldId id="347" r:id="rId33"/>
    <p:sldId id="343" r:id="rId34"/>
    <p:sldId id="342" r:id="rId35"/>
    <p:sldId id="341" r:id="rId36"/>
    <p:sldId id="345" r:id="rId37"/>
    <p:sldId id="346" r:id="rId38"/>
    <p:sldId id="369" r:id="rId39"/>
    <p:sldId id="370" r:id="rId40"/>
    <p:sldId id="371" r:id="rId41"/>
    <p:sldId id="372" r:id="rId42"/>
    <p:sldId id="373" r:id="rId43"/>
    <p:sldId id="348" r:id="rId44"/>
    <p:sldId id="350" r:id="rId45"/>
    <p:sldId id="351" r:id="rId46"/>
    <p:sldId id="352" r:id="rId47"/>
    <p:sldId id="354" r:id="rId48"/>
    <p:sldId id="356" r:id="rId49"/>
    <p:sldId id="358" r:id="rId50"/>
    <p:sldId id="357" r:id="rId51"/>
    <p:sldId id="364" r:id="rId52"/>
    <p:sldId id="365" r:id="rId53"/>
    <p:sldId id="366" r:id="rId54"/>
    <p:sldId id="367" r:id="rId55"/>
    <p:sldId id="368" r:id="rId56"/>
    <p:sldId id="320" r:id="rId57"/>
    <p:sldId id="285" r:id="rId5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vian Hayward" initials="VH" lastIdx="11" clrIdx="0">
    <p:extLst/>
  </p:cmAuthor>
  <p:cmAuthor id="2" name="Microsoft Office User" initials="MOU"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063"/>
    <a:srgbClr val="163E80"/>
    <a:srgbClr val="007EC6"/>
    <a:srgbClr val="103864"/>
    <a:srgbClr val="CDD6E9"/>
    <a:srgbClr val="CD9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93" d="100"/>
          <a:sy n="93" d="100"/>
        </p:scale>
        <p:origin x="-114" y="-9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A18AC60D-3DEC-4B9F-AABD-BB2BA98D3410}" type="datetimeFigureOut">
              <a:rPr lang="en-US" smtClean="0"/>
              <a:t>5/24/2020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535EB972-99D2-4706-BE2C-C836AC27076C}" type="slidenum">
              <a:rPr lang="en-US" smtClean="0"/>
              <a:t>‹#›</a:t>
            </a:fld>
            <a:endParaRPr lang="en-US"/>
          </a:p>
        </p:txBody>
      </p:sp>
    </p:spTree>
    <p:extLst>
      <p:ext uri="{BB962C8B-B14F-4D97-AF65-F5344CB8AC3E}">
        <p14:creationId xmlns:p14="http://schemas.microsoft.com/office/powerpoint/2010/main" val="346299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5EB972-99D2-4706-BE2C-C836AC27076C}" type="slidenum">
              <a:rPr lang="en-US" smtClean="0"/>
              <a:t>1</a:t>
            </a:fld>
            <a:endParaRPr lang="en-US" dirty="0"/>
          </a:p>
        </p:txBody>
      </p:sp>
    </p:spTree>
    <p:extLst>
      <p:ext uri="{BB962C8B-B14F-4D97-AF65-F5344CB8AC3E}">
        <p14:creationId xmlns:p14="http://schemas.microsoft.com/office/powerpoint/2010/main" val="2553997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1 Lin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4343401"/>
          </a:xfrm>
          <a:solidFill>
            <a:schemeClr val="bg2"/>
          </a:solidFill>
        </p:spPr>
        <p:txBody>
          <a:bodyPr/>
          <a:lstStyle/>
          <a:p>
            <a:r>
              <a:rPr lang="en-US" dirty="0"/>
              <a:t>Click icon to add picture</a:t>
            </a:r>
          </a:p>
        </p:txBody>
      </p:sp>
      <p:sp>
        <p:nvSpPr>
          <p:cNvPr id="18" name="Subtitle 2"/>
          <p:cNvSpPr>
            <a:spLocks noGrp="1"/>
          </p:cNvSpPr>
          <p:nvPr>
            <p:ph type="subTitle" idx="1"/>
          </p:nvPr>
        </p:nvSpPr>
        <p:spPr>
          <a:xfrm>
            <a:off x="685800" y="5410199"/>
            <a:ext cx="7772400" cy="381001"/>
          </a:xfrm>
          <a:noFill/>
        </p:spPr>
        <p:txBody>
          <a:bodyPr>
            <a:noAutofit/>
          </a:bodyPr>
          <a:lstStyle>
            <a:lvl1pPr marL="0" indent="0" algn="l">
              <a:buNone/>
              <a:defRPr sz="2800" b="0" i="1" baseline="0">
                <a:solidFill>
                  <a:schemeClr val="bg1">
                    <a:lumMod val="50000"/>
                  </a:schemeClr>
                </a:solidFill>
                <a:latin typeface="+mn-lt"/>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itle 2">
            <a:extLst>
              <a:ext uri="{FF2B5EF4-FFF2-40B4-BE49-F238E27FC236}">
                <a16:creationId xmlns="" xmlns:a16="http://schemas.microsoft.com/office/drawing/2014/main" id="{27447546-09FF-6245-BA13-6BA40FBD2A5C}"/>
              </a:ext>
            </a:extLst>
          </p:cNvPr>
          <p:cNvSpPr>
            <a:spLocks noGrp="1"/>
          </p:cNvSpPr>
          <p:nvPr>
            <p:ph type="title"/>
          </p:nvPr>
        </p:nvSpPr>
        <p:spPr>
          <a:xfrm>
            <a:off x="685800" y="4648200"/>
            <a:ext cx="7772400" cy="731520"/>
          </a:xfrm>
        </p:spPr>
        <p:txBody>
          <a:bodyPr anchor="b">
            <a:normAutofit/>
          </a:bodyPr>
          <a:lstStyle>
            <a:lvl1pPr algn="l">
              <a:lnSpc>
                <a:spcPts val="3800"/>
              </a:lnSpc>
              <a:defRPr/>
            </a:lvl1pPr>
          </a:lstStyle>
          <a:p>
            <a:r>
              <a:rPr lang="en-US"/>
              <a:t>Click to edit Master title style</a:t>
            </a:r>
          </a:p>
        </p:txBody>
      </p:sp>
      <p:sp>
        <p:nvSpPr>
          <p:cNvPr id="6" name="Picture Placeholder 5">
            <a:extLst>
              <a:ext uri="{FF2B5EF4-FFF2-40B4-BE49-F238E27FC236}">
                <a16:creationId xmlns="" xmlns:a16="http://schemas.microsoft.com/office/drawing/2014/main" id="{019E7C7E-2193-9047-87D6-5182947626C0}"/>
              </a:ext>
            </a:extLst>
          </p:cNvPr>
          <p:cNvSpPr>
            <a:spLocks noGrp="1"/>
          </p:cNvSpPr>
          <p:nvPr>
            <p:ph type="pic" sz="quarter" idx="15"/>
          </p:nvPr>
        </p:nvSpPr>
        <p:spPr>
          <a:xfrm>
            <a:off x="8686800" y="-1509"/>
            <a:ext cx="228600" cy="548640"/>
          </a:xfrm>
          <a:blipFill>
            <a:blip r:embed="rId2"/>
            <a:stretch>
              <a:fillRect/>
            </a:stretch>
          </a:blipFill>
        </p:spPr>
        <p:txBody>
          <a:bodyPr/>
          <a:lstStyle>
            <a:lvl1pPr>
              <a:defRPr>
                <a:noFill/>
              </a:defRPr>
            </a:lvl1pPr>
          </a:lstStyle>
          <a:p>
            <a:endParaRPr lang="en-US" dirty="0"/>
          </a:p>
        </p:txBody>
      </p:sp>
      <p:pic>
        <p:nvPicPr>
          <p:cNvPr id="12" name="Picture 11" descr="A picture containing clock, drawing&#10;&#10;Description automatically generated">
            <a:extLst>
              <a:ext uri="{FF2B5EF4-FFF2-40B4-BE49-F238E27FC236}">
                <a16:creationId xmlns="" xmlns:a16="http://schemas.microsoft.com/office/drawing/2014/main" id="{51DD70BE-9130-8249-A3FA-A133ADB9B4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6302832"/>
            <a:ext cx="1143000" cy="381000"/>
          </a:xfrm>
          <a:prstGeom prst="rect">
            <a:avLst/>
          </a:prstGeom>
        </p:spPr>
      </p:pic>
      <p:pic>
        <p:nvPicPr>
          <p:cNvPr id="7" name="Picture 6" descr="A picture containing plate, drawing&#10;&#10;Description automatically generated">
            <a:extLst>
              <a:ext uri="{FF2B5EF4-FFF2-40B4-BE49-F238E27FC236}">
                <a16:creationId xmlns="" xmlns:a16="http://schemas.microsoft.com/office/drawing/2014/main" id="{2EBE84B3-CD09-A64E-9894-11CD251A6A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Tree>
    <p:extLst>
      <p:ext uri="{BB962C8B-B14F-4D97-AF65-F5344CB8AC3E}">
        <p14:creationId xmlns:p14="http://schemas.microsoft.com/office/powerpoint/2010/main" val="169592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2 Columns No Header">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CB605609-2568-F54E-878C-1828BD12184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4" name="Content Placeholder 3">
            <a:extLst>
              <a:ext uri="{FF2B5EF4-FFF2-40B4-BE49-F238E27FC236}">
                <a16:creationId xmlns="" xmlns:a16="http://schemas.microsoft.com/office/drawing/2014/main" id="{90039520-F801-5048-A974-CD73AD0B7D57}"/>
              </a:ext>
            </a:extLst>
          </p:cNvPr>
          <p:cNvSpPr>
            <a:spLocks noGrp="1"/>
          </p:cNvSpPr>
          <p:nvPr>
            <p:ph sz="quarter" idx="10"/>
          </p:nvPr>
        </p:nvSpPr>
        <p:spPr>
          <a:xfrm>
            <a:off x="685800" y="685800"/>
            <a:ext cx="3657600" cy="5344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 xmlns:a16="http://schemas.microsoft.com/office/drawing/2014/main" id="{FE3D733D-965D-AA43-BBCC-0EF09BD9F6F0}"/>
              </a:ext>
            </a:extLst>
          </p:cNvPr>
          <p:cNvSpPr>
            <a:spLocks noGrp="1"/>
          </p:cNvSpPr>
          <p:nvPr>
            <p:ph sz="quarter" idx="11"/>
          </p:nvPr>
        </p:nvSpPr>
        <p:spPr>
          <a:xfrm>
            <a:off x="4800600" y="685800"/>
            <a:ext cx="3657600" cy="5344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66AC0D4D-D356-CF43-B4C9-944BD5FBDFA9}"/>
              </a:ext>
            </a:extLst>
          </p:cNvPr>
          <p:cNvSpPr>
            <a:spLocks noGrp="1"/>
          </p:cNvSpPr>
          <p:nvPr>
            <p:ph type="sldNum" sz="quarter" idx="13"/>
          </p:nvPr>
        </p:nvSpPr>
        <p:spPr/>
        <p:txBody>
          <a:bodyPr/>
          <a:lstStyle/>
          <a:p>
            <a:fld id="{E76B6642-1AA4-43CA-96DC-A93A92BF5D52}" type="slidenum">
              <a:rPr lang="en-US" smtClean="0"/>
              <a:pPr/>
              <a:t>‹#›</a:t>
            </a:fld>
            <a:endParaRPr lang="en-US" dirty="0"/>
          </a:p>
        </p:txBody>
      </p:sp>
      <p:pic>
        <p:nvPicPr>
          <p:cNvPr id="9" name="Picture 8" descr="A picture containing plate, drawing&#10;&#10;Description automatically generated">
            <a:extLst>
              <a:ext uri="{FF2B5EF4-FFF2-40B4-BE49-F238E27FC236}">
                <a16:creationId xmlns="" xmlns:a16="http://schemas.microsoft.com/office/drawing/2014/main" id="{3F3B6114-33BA-7441-A67A-F20B97731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8" name="Content Placeholder 7">
            <a:extLst>
              <a:ext uri="{FF2B5EF4-FFF2-40B4-BE49-F238E27FC236}">
                <a16:creationId xmlns="" xmlns:a16="http://schemas.microsoft.com/office/drawing/2014/main" id="{2560BBEA-E11E-B34D-8DBE-7D669A21F4C4}"/>
              </a:ext>
            </a:extLst>
          </p:cNvPr>
          <p:cNvSpPr>
            <a:spLocks noGrp="1"/>
          </p:cNvSpPr>
          <p:nvPr>
            <p:ph sz="quarter" idx="19" hasCustomPrompt="1"/>
          </p:nvPr>
        </p:nvSpPr>
        <p:spPr>
          <a:xfrm>
            <a:off x="3423920" y="6336791"/>
            <a:ext cx="5034280" cy="365125"/>
          </a:xfrm>
        </p:spPr>
        <p:txBody>
          <a:bodyPr anchor="ctr"/>
          <a:lstStyle>
            <a:lvl1pPr marL="0" indent="0" algn="r">
              <a:buNone/>
              <a:defRPr sz="1100" spc="0">
                <a:latin typeface="Arial" panose="020B0604020202020204" pitchFamily="34" charset="0"/>
                <a:cs typeface="Arial" panose="020B0604020202020204" pitchFamily="34" charset="0"/>
              </a:defRPr>
            </a:lvl1pPr>
          </a:lstStyle>
          <a:p>
            <a:pPr lvl="0"/>
            <a:r>
              <a:rPr lang="en-US" dirty="0"/>
              <a:t>Footer</a:t>
            </a:r>
          </a:p>
        </p:txBody>
      </p:sp>
    </p:spTree>
    <p:extLst>
      <p:ext uri="{BB962C8B-B14F-4D97-AF65-F5344CB8AC3E}">
        <p14:creationId xmlns:p14="http://schemas.microsoft.com/office/powerpoint/2010/main" val="292191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Monogram">
    <p:bg>
      <p:bgRef idx="1001">
        <a:schemeClr val="bg2"/>
      </p:bgRef>
    </p:bg>
    <p:spTree>
      <p:nvGrpSpPr>
        <p:cNvPr id="1" name=""/>
        <p:cNvGrpSpPr/>
        <p:nvPr/>
      </p:nvGrpSpPr>
      <p:grpSpPr>
        <a:xfrm>
          <a:off x="0" y="0"/>
          <a:ext cx="0" cy="0"/>
          <a:chOff x="0" y="0"/>
          <a:chExt cx="0" cy="0"/>
        </a:xfrm>
      </p:grpSpPr>
      <p:sp>
        <p:nvSpPr>
          <p:cNvPr id="9" name="Rectangle 8"/>
          <p:cNvSpPr/>
          <p:nvPr userDrawn="1"/>
        </p:nvSpPr>
        <p:spPr>
          <a:xfrm>
            <a:off x="0" y="6248400"/>
            <a:ext cx="914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94373" y="6437784"/>
            <a:ext cx="8382000" cy="2308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900" b="0" i="1" kern="1200" baseline="0" dirty="0">
                <a:solidFill>
                  <a:schemeClr val="tx1"/>
                </a:solidFill>
                <a:latin typeface="+mn-lt"/>
                <a:ea typeface="+mn-ea"/>
                <a:cs typeface="Arial" panose="020B0604020202020204" pitchFamily="34" charset="0"/>
              </a:rPr>
              <a:t>Copyright © </a:t>
            </a:r>
            <a:r>
              <a:rPr lang="en-US" sz="900" b="0" i="1" kern="1200" dirty="0">
                <a:solidFill>
                  <a:schemeClr val="tx1"/>
                </a:solidFill>
                <a:latin typeface="+mn-lt"/>
                <a:ea typeface="+mn-ea"/>
                <a:cs typeface="Arial" panose="020B0604020202020204" pitchFamily="34" charset="0"/>
              </a:rPr>
              <a:t>2020 </a:t>
            </a:r>
            <a:r>
              <a:rPr lang="en-US" sz="900" b="0" i="1" kern="1200" baseline="0" dirty="0">
                <a:solidFill>
                  <a:schemeClr val="tx1"/>
                </a:solidFill>
                <a:latin typeface="+mn-lt"/>
                <a:ea typeface="+mn-ea"/>
                <a:cs typeface="Arial" panose="020B0604020202020204" pitchFamily="34" charset="0"/>
              </a:rPr>
              <a:t>by United Educators Insurance, a Reciprocal Risk Retention Group. All rights reserved. </a:t>
            </a:r>
          </a:p>
        </p:txBody>
      </p:sp>
      <p:pic>
        <p:nvPicPr>
          <p:cNvPr id="3" name="Picture 2" descr="A picture containing table, drawing&#10;&#10;Description automatically generated">
            <a:extLst>
              <a:ext uri="{FF2B5EF4-FFF2-40B4-BE49-F238E27FC236}">
                <a16:creationId xmlns="" xmlns:a16="http://schemas.microsoft.com/office/drawing/2014/main" id="{DA7775BB-43E5-B044-8BF6-46DEE73EDA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9400" y="2133600"/>
            <a:ext cx="3216600" cy="2594554"/>
          </a:xfrm>
          <a:prstGeom prst="rect">
            <a:avLst/>
          </a:prstGeom>
        </p:spPr>
      </p:pic>
    </p:spTree>
    <p:extLst>
      <p:ext uri="{BB962C8B-B14F-4D97-AF65-F5344CB8AC3E}">
        <p14:creationId xmlns:p14="http://schemas.microsoft.com/office/powerpoint/2010/main" val="152782532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Monogram - 1 Contact">
    <p:bg>
      <p:bgRef idx="1001">
        <a:schemeClr val="bg2"/>
      </p:bgRef>
    </p:bg>
    <p:spTree>
      <p:nvGrpSpPr>
        <p:cNvPr id="1" name=""/>
        <p:cNvGrpSpPr/>
        <p:nvPr/>
      </p:nvGrpSpPr>
      <p:grpSpPr>
        <a:xfrm>
          <a:off x="0" y="0"/>
          <a:ext cx="0" cy="0"/>
          <a:chOff x="0" y="0"/>
          <a:chExt cx="0" cy="0"/>
        </a:xfrm>
      </p:grpSpPr>
      <p:sp>
        <p:nvSpPr>
          <p:cNvPr id="9" name="Rectangle 8"/>
          <p:cNvSpPr/>
          <p:nvPr userDrawn="1"/>
        </p:nvSpPr>
        <p:spPr>
          <a:xfrm>
            <a:off x="0" y="6248400"/>
            <a:ext cx="914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94373" y="6437784"/>
            <a:ext cx="8382000" cy="2308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900" b="0" i="1" kern="1200" baseline="0" dirty="0">
                <a:solidFill>
                  <a:schemeClr val="tx1"/>
                </a:solidFill>
                <a:latin typeface="+mn-lt"/>
                <a:ea typeface="+mn-ea"/>
                <a:cs typeface="Arial" panose="020B0604020202020204" pitchFamily="34" charset="0"/>
              </a:rPr>
              <a:t>Copyright © </a:t>
            </a:r>
            <a:r>
              <a:rPr lang="en-US" sz="900" b="0" i="1" kern="1200" dirty="0">
                <a:solidFill>
                  <a:schemeClr val="tx1"/>
                </a:solidFill>
                <a:latin typeface="+mn-lt"/>
                <a:ea typeface="+mn-ea"/>
                <a:cs typeface="Arial" panose="020B0604020202020204" pitchFamily="34" charset="0"/>
              </a:rPr>
              <a:t>2020 </a:t>
            </a:r>
            <a:r>
              <a:rPr lang="en-US" sz="900" b="0" i="1" kern="1200" baseline="0" dirty="0">
                <a:solidFill>
                  <a:schemeClr val="tx1"/>
                </a:solidFill>
                <a:latin typeface="+mn-lt"/>
                <a:ea typeface="+mn-ea"/>
                <a:cs typeface="Arial" panose="020B0604020202020204" pitchFamily="34" charset="0"/>
              </a:rPr>
              <a:t>by United Educators Insurance, a Reciprocal Risk Retention Group. All rights reserved. </a:t>
            </a:r>
          </a:p>
        </p:txBody>
      </p:sp>
      <p:pic>
        <p:nvPicPr>
          <p:cNvPr id="3" name="Picture 2" descr="A picture containing table, drawing&#10;&#10;Description automatically generated">
            <a:extLst>
              <a:ext uri="{FF2B5EF4-FFF2-40B4-BE49-F238E27FC236}">
                <a16:creationId xmlns="" xmlns:a16="http://schemas.microsoft.com/office/drawing/2014/main" id="{DA7775BB-43E5-B044-8BF6-46DEE73EDA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2514600"/>
            <a:ext cx="2267256" cy="1828800"/>
          </a:xfrm>
          <a:prstGeom prst="rect">
            <a:avLst/>
          </a:prstGeom>
        </p:spPr>
      </p:pic>
      <p:sp>
        <p:nvSpPr>
          <p:cNvPr id="2" name="Title 1">
            <a:extLst>
              <a:ext uri="{FF2B5EF4-FFF2-40B4-BE49-F238E27FC236}">
                <a16:creationId xmlns="" xmlns:a16="http://schemas.microsoft.com/office/drawing/2014/main" id="{8F2776E2-E319-6847-8D82-1287DE5FB09D}"/>
              </a:ext>
            </a:extLst>
          </p:cNvPr>
          <p:cNvSpPr>
            <a:spLocks noGrp="1"/>
          </p:cNvSpPr>
          <p:nvPr>
            <p:ph type="title"/>
          </p:nvPr>
        </p:nvSpPr>
        <p:spPr>
          <a:xfrm>
            <a:off x="5027625" y="2514600"/>
            <a:ext cx="2286000" cy="609600"/>
          </a:xfrm>
        </p:spPr>
        <p:txBody>
          <a:bodyPr/>
          <a:lstStyle>
            <a:lvl1pPr>
              <a:lnSpc>
                <a:spcPts val="2200"/>
              </a:lnSpc>
              <a:defRPr sz="2400" spc="-100" baseline="0"/>
            </a:lvl1pPr>
          </a:lstStyle>
          <a:p>
            <a:r>
              <a:rPr lang="en-US"/>
              <a:t>Click to edit Master title style</a:t>
            </a:r>
          </a:p>
        </p:txBody>
      </p:sp>
      <p:sp>
        <p:nvSpPr>
          <p:cNvPr id="5" name="Content Placeholder 4">
            <a:extLst>
              <a:ext uri="{FF2B5EF4-FFF2-40B4-BE49-F238E27FC236}">
                <a16:creationId xmlns="" xmlns:a16="http://schemas.microsoft.com/office/drawing/2014/main" id="{C19FEFCD-FA43-2647-A1AA-D7DB002973AA}"/>
              </a:ext>
            </a:extLst>
          </p:cNvPr>
          <p:cNvSpPr>
            <a:spLocks noGrp="1"/>
          </p:cNvSpPr>
          <p:nvPr>
            <p:ph sz="quarter" idx="10" hasCustomPrompt="1"/>
          </p:nvPr>
        </p:nvSpPr>
        <p:spPr>
          <a:xfrm>
            <a:off x="5027625" y="3284838"/>
            <a:ext cx="2286000" cy="365760"/>
          </a:xfrm>
        </p:spPr>
        <p:txBody>
          <a:bodyPr/>
          <a:lstStyle>
            <a:lvl1pPr marL="0" indent="0">
              <a:lnSpc>
                <a:spcPts val="1400"/>
              </a:lnSpc>
              <a:buNone/>
              <a:defRPr sz="1600" b="0" i="1" baseline="0"/>
            </a:lvl1pPr>
            <a:lvl2pPr marL="502920" indent="0">
              <a:buNone/>
              <a:defRPr/>
            </a:lvl2pPr>
          </a:lstStyle>
          <a:p>
            <a:pPr lvl="0"/>
            <a:r>
              <a:rPr lang="en-US"/>
              <a:t>Click to edit Title text styles</a:t>
            </a:r>
          </a:p>
        </p:txBody>
      </p:sp>
      <p:sp>
        <p:nvSpPr>
          <p:cNvPr id="7" name="Content Placeholder 6">
            <a:extLst>
              <a:ext uri="{FF2B5EF4-FFF2-40B4-BE49-F238E27FC236}">
                <a16:creationId xmlns="" xmlns:a16="http://schemas.microsoft.com/office/drawing/2014/main" id="{533E1925-136F-BE4C-B339-2D1250EE6E83}"/>
              </a:ext>
            </a:extLst>
          </p:cNvPr>
          <p:cNvSpPr>
            <a:spLocks noGrp="1"/>
          </p:cNvSpPr>
          <p:nvPr>
            <p:ph sz="quarter" idx="11"/>
          </p:nvPr>
        </p:nvSpPr>
        <p:spPr>
          <a:xfrm>
            <a:off x="5028260" y="3649963"/>
            <a:ext cx="2286000" cy="1082675"/>
          </a:xfrm>
        </p:spPr>
        <p:txBody>
          <a:bodyPr/>
          <a:lstStyle>
            <a:lvl1pPr marL="0" indent="0">
              <a:lnSpc>
                <a:spcPts val="1200"/>
              </a:lnSpc>
              <a:buNone/>
              <a:defRPr sz="1200" b="1" i="0" baseline="0">
                <a:latin typeface="+mj-lt"/>
              </a:defRPr>
            </a:lvl1pPr>
            <a:lvl2pPr>
              <a:lnSpc>
                <a:spcPts val="1200"/>
              </a:lnSpc>
              <a:defRPr sz="1200" b="1" i="0" baseline="0">
                <a:latin typeface="+mj-lt"/>
              </a:defRPr>
            </a:lvl2pPr>
            <a:lvl3pPr>
              <a:lnSpc>
                <a:spcPts val="1200"/>
              </a:lnSpc>
              <a:defRPr sz="1200" b="1" i="0" baseline="0">
                <a:latin typeface="+mj-lt"/>
              </a:defRPr>
            </a:lvl3pPr>
            <a:lvl4pPr>
              <a:lnSpc>
                <a:spcPts val="1200"/>
              </a:lnSpc>
              <a:defRPr sz="1200" b="1" i="0" baseline="0">
                <a:latin typeface="+mj-lt"/>
              </a:defRPr>
            </a:lvl4pPr>
            <a:lvl5pPr>
              <a:lnSpc>
                <a:spcPts val="1200"/>
              </a:lnSpc>
              <a:defRPr sz="1200" b="1" i="0" baseline="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 xmlns:a16="http://schemas.microsoft.com/office/drawing/2014/main" id="{D90E5D50-A40C-6C46-87AC-70FECF970A19}"/>
              </a:ext>
            </a:extLst>
          </p:cNvPr>
          <p:cNvCxnSpPr>
            <a:cxnSpLocks/>
          </p:cNvCxnSpPr>
          <p:nvPr userDrawn="1"/>
        </p:nvCxnSpPr>
        <p:spPr>
          <a:xfrm>
            <a:off x="4561840" y="2506362"/>
            <a:ext cx="0" cy="18370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8197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Monogram - 2 Contacts">
    <p:bg>
      <p:bgRef idx="1001">
        <a:schemeClr val="bg2"/>
      </p:bgRef>
    </p:bg>
    <p:spTree>
      <p:nvGrpSpPr>
        <p:cNvPr id="1" name=""/>
        <p:cNvGrpSpPr/>
        <p:nvPr/>
      </p:nvGrpSpPr>
      <p:grpSpPr>
        <a:xfrm>
          <a:off x="0" y="0"/>
          <a:ext cx="0" cy="0"/>
          <a:chOff x="0" y="0"/>
          <a:chExt cx="0" cy="0"/>
        </a:xfrm>
      </p:grpSpPr>
      <p:sp>
        <p:nvSpPr>
          <p:cNvPr id="9" name="Rectangle 8"/>
          <p:cNvSpPr/>
          <p:nvPr userDrawn="1"/>
        </p:nvSpPr>
        <p:spPr>
          <a:xfrm>
            <a:off x="0" y="6248400"/>
            <a:ext cx="914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294373" y="6437784"/>
            <a:ext cx="8382000" cy="2308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900" b="0" i="1" kern="1200" baseline="0" dirty="0">
                <a:solidFill>
                  <a:schemeClr val="tx1"/>
                </a:solidFill>
                <a:latin typeface="+mn-lt"/>
                <a:ea typeface="+mn-ea"/>
                <a:cs typeface="Arial" panose="020B0604020202020204" pitchFamily="34" charset="0"/>
              </a:rPr>
              <a:t>Copyright © </a:t>
            </a:r>
            <a:r>
              <a:rPr lang="en-US" sz="900" b="0" i="1" kern="1200" dirty="0">
                <a:solidFill>
                  <a:schemeClr val="tx1"/>
                </a:solidFill>
                <a:latin typeface="+mn-lt"/>
                <a:ea typeface="+mn-ea"/>
                <a:cs typeface="Arial" panose="020B0604020202020204" pitchFamily="34" charset="0"/>
              </a:rPr>
              <a:t>2020 </a:t>
            </a:r>
            <a:r>
              <a:rPr lang="en-US" sz="900" b="0" i="1" kern="1200" baseline="0" dirty="0">
                <a:solidFill>
                  <a:schemeClr val="tx1"/>
                </a:solidFill>
                <a:latin typeface="+mn-lt"/>
                <a:ea typeface="+mn-ea"/>
                <a:cs typeface="Arial" panose="020B0604020202020204" pitchFamily="34" charset="0"/>
              </a:rPr>
              <a:t>by United Educators Insurance, a Reciprocal Risk Retention Group. All rights reserved. </a:t>
            </a:r>
          </a:p>
        </p:txBody>
      </p:sp>
      <p:pic>
        <p:nvPicPr>
          <p:cNvPr id="3" name="Picture 2" descr="A picture containing table, drawing&#10;&#10;Description automatically generated">
            <a:extLst>
              <a:ext uri="{FF2B5EF4-FFF2-40B4-BE49-F238E27FC236}">
                <a16:creationId xmlns="" xmlns:a16="http://schemas.microsoft.com/office/drawing/2014/main" id="{DA7775BB-43E5-B044-8BF6-46DEE73EDA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2519881"/>
            <a:ext cx="2267256" cy="1828800"/>
          </a:xfrm>
          <a:prstGeom prst="rect">
            <a:avLst/>
          </a:prstGeom>
        </p:spPr>
      </p:pic>
      <p:sp>
        <p:nvSpPr>
          <p:cNvPr id="2" name="Title 1">
            <a:extLst>
              <a:ext uri="{FF2B5EF4-FFF2-40B4-BE49-F238E27FC236}">
                <a16:creationId xmlns="" xmlns:a16="http://schemas.microsoft.com/office/drawing/2014/main" id="{8F2776E2-E319-6847-8D82-1287DE5FB09D}"/>
              </a:ext>
            </a:extLst>
          </p:cNvPr>
          <p:cNvSpPr>
            <a:spLocks noGrp="1"/>
          </p:cNvSpPr>
          <p:nvPr>
            <p:ph type="title"/>
          </p:nvPr>
        </p:nvSpPr>
        <p:spPr>
          <a:xfrm>
            <a:off x="3732225" y="2514600"/>
            <a:ext cx="2286000" cy="609600"/>
          </a:xfrm>
        </p:spPr>
        <p:txBody>
          <a:bodyPr/>
          <a:lstStyle>
            <a:lvl1pPr>
              <a:lnSpc>
                <a:spcPts val="2200"/>
              </a:lnSpc>
              <a:defRPr sz="2400" spc="-100" baseline="0"/>
            </a:lvl1pPr>
          </a:lstStyle>
          <a:p>
            <a:r>
              <a:rPr lang="en-US"/>
              <a:t>Click to edit Master title style</a:t>
            </a:r>
          </a:p>
        </p:txBody>
      </p:sp>
      <p:sp>
        <p:nvSpPr>
          <p:cNvPr id="5" name="Content Placeholder 4">
            <a:extLst>
              <a:ext uri="{FF2B5EF4-FFF2-40B4-BE49-F238E27FC236}">
                <a16:creationId xmlns="" xmlns:a16="http://schemas.microsoft.com/office/drawing/2014/main" id="{C19FEFCD-FA43-2647-A1AA-D7DB002973AA}"/>
              </a:ext>
            </a:extLst>
          </p:cNvPr>
          <p:cNvSpPr>
            <a:spLocks noGrp="1"/>
          </p:cNvSpPr>
          <p:nvPr>
            <p:ph sz="quarter" idx="10" hasCustomPrompt="1"/>
          </p:nvPr>
        </p:nvSpPr>
        <p:spPr>
          <a:xfrm>
            <a:off x="3732225" y="3284838"/>
            <a:ext cx="2286000" cy="365760"/>
          </a:xfrm>
        </p:spPr>
        <p:txBody>
          <a:bodyPr/>
          <a:lstStyle>
            <a:lvl1pPr marL="0" indent="0">
              <a:lnSpc>
                <a:spcPts val="1400"/>
              </a:lnSpc>
              <a:buNone/>
              <a:defRPr sz="1600" b="0" i="1" baseline="0"/>
            </a:lvl1pPr>
            <a:lvl2pPr marL="502920" indent="0">
              <a:buNone/>
              <a:defRPr/>
            </a:lvl2pPr>
          </a:lstStyle>
          <a:p>
            <a:pPr lvl="0"/>
            <a:r>
              <a:rPr lang="en-US"/>
              <a:t>Click to edit Title text styles</a:t>
            </a:r>
          </a:p>
        </p:txBody>
      </p:sp>
      <p:sp>
        <p:nvSpPr>
          <p:cNvPr id="7" name="Content Placeholder 6">
            <a:extLst>
              <a:ext uri="{FF2B5EF4-FFF2-40B4-BE49-F238E27FC236}">
                <a16:creationId xmlns="" xmlns:a16="http://schemas.microsoft.com/office/drawing/2014/main" id="{533E1925-136F-BE4C-B339-2D1250EE6E83}"/>
              </a:ext>
            </a:extLst>
          </p:cNvPr>
          <p:cNvSpPr>
            <a:spLocks noGrp="1"/>
          </p:cNvSpPr>
          <p:nvPr>
            <p:ph sz="quarter" idx="11"/>
          </p:nvPr>
        </p:nvSpPr>
        <p:spPr>
          <a:xfrm>
            <a:off x="3732860" y="3649963"/>
            <a:ext cx="2286000" cy="1082675"/>
          </a:xfrm>
        </p:spPr>
        <p:txBody>
          <a:bodyPr/>
          <a:lstStyle>
            <a:lvl1pPr marL="0" indent="0">
              <a:lnSpc>
                <a:spcPts val="1200"/>
              </a:lnSpc>
              <a:buNone/>
              <a:defRPr sz="1200" b="1" i="0" baseline="0">
                <a:latin typeface="+mj-lt"/>
              </a:defRPr>
            </a:lvl1pPr>
            <a:lvl2pPr>
              <a:lnSpc>
                <a:spcPts val="1200"/>
              </a:lnSpc>
              <a:defRPr sz="1200" b="1" i="0" baseline="0">
                <a:latin typeface="+mj-lt"/>
              </a:defRPr>
            </a:lvl2pPr>
            <a:lvl3pPr>
              <a:lnSpc>
                <a:spcPts val="1200"/>
              </a:lnSpc>
              <a:defRPr sz="1200" b="1" i="0" baseline="0">
                <a:latin typeface="+mj-lt"/>
              </a:defRPr>
            </a:lvl3pPr>
            <a:lvl4pPr>
              <a:lnSpc>
                <a:spcPts val="1200"/>
              </a:lnSpc>
              <a:defRPr sz="1200" b="1" i="0" baseline="0">
                <a:latin typeface="+mj-lt"/>
              </a:defRPr>
            </a:lvl4pPr>
            <a:lvl5pPr>
              <a:lnSpc>
                <a:spcPts val="1200"/>
              </a:lnSpc>
              <a:defRPr sz="1200" b="1" i="0" baseline="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 xmlns:a16="http://schemas.microsoft.com/office/drawing/2014/main" id="{55382071-9ABB-E44C-A91D-550B4699C0E6}"/>
              </a:ext>
            </a:extLst>
          </p:cNvPr>
          <p:cNvSpPr>
            <a:spLocks noGrp="1"/>
          </p:cNvSpPr>
          <p:nvPr>
            <p:ph sz="quarter" idx="12" hasCustomPrompt="1"/>
          </p:nvPr>
        </p:nvSpPr>
        <p:spPr>
          <a:xfrm>
            <a:off x="6369418" y="3284838"/>
            <a:ext cx="2286000" cy="365760"/>
          </a:xfrm>
        </p:spPr>
        <p:txBody>
          <a:bodyPr/>
          <a:lstStyle>
            <a:lvl1pPr marL="0" indent="0">
              <a:lnSpc>
                <a:spcPts val="1400"/>
              </a:lnSpc>
              <a:buNone/>
              <a:defRPr sz="1600" b="0" i="1" baseline="0"/>
            </a:lvl1pPr>
            <a:lvl2pPr marL="502920" indent="0">
              <a:buNone/>
              <a:defRPr/>
            </a:lvl2pPr>
          </a:lstStyle>
          <a:p>
            <a:pPr lvl="0"/>
            <a:r>
              <a:rPr lang="en-US"/>
              <a:t>Click to edit Title text styles</a:t>
            </a:r>
          </a:p>
        </p:txBody>
      </p:sp>
      <p:sp>
        <p:nvSpPr>
          <p:cNvPr id="14" name="Content Placeholder 6">
            <a:extLst>
              <a:ext uri="{FF2B5EF4-FFF2-40B4-BE49-F238E27FC236}">
                <a16:creationId xmlns="" xmlns:a16="http://schemas.microsoft.com/office/drawing/2014/main" id="{E30E9F74-4105-8D42-9D04-DA38F042AD54}"/>
              </a:ext>
            </a:extLst>
          </p:cNvPr>
          <p:cNvSpPr>
            <a:spLocks noGrp="1"/>
          </p:cNvSpPr>
          <p:nvPr>
            <p:ph sz="quarter" idx="13"/>
          </p:nvPr>
        </p:nvSpPr>
        <p:spPr>
          <a:xfrm>
            <a:off x="6370053" y="3649963"/>
            <a:ext cx="2286000" cy="1082675"/>
          </a:xfrm>
        </p:spPr>
        <p:txBody>
          <a:bodyPr/>
          <a:lstStyle>
            <a:lvl1pPr marL="0" indent="0">
              <a:lnSpc>
                <a:spcPts val="1200"/>
              </a:lnSpc>
              <a:buNone/>
              <a:defRPr sz="1200" b="1" i="0" baseline="0">
                <a:latin typeface="+mj-lt"/>
              </a:defRPr>
            </a:lvl1pPr>
            <a:lvl2pPr>
              <a:lnSpc>
                <a:spcPts val="1200"/>
              </a:lnSpc>
              <a:defRPr sz="1200" b="1" i="0" baseline="0">
                <a:latin typeface="+mj-lt"/>
              </a:defRPr>
            </a:lvl2pPr>
            <a:lvl3pPr>
              <a:lnSpc>
                <a:spcPts val="1200"/>
              </a:lnSpc>
              <a:defRPr sz="1200" b="1" i="0" baseline="0">
                <a:latin typeface="+mj-lt"/>
              </a:defRPr>
            </a:lvl3pPr>
            <a:lvl4pPr>
              <a:lnSpc>
                <a:spcPts val="1200"/>
              </a:lnSpc>
              <a:defRPr sz="1200" b="1" i="0" baseline="0">
                <a:latin typeface="+mj-lt"/>
              </a:defRPr>
            </a:lvl4pPr>
            <a:lvl5pPr>
              <a:lnSpc>
                <a:spcPts val="1200"/>
              </a:lnSpc>
              <a:defRPr sz="1200" b="1" i="0" baseline="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 xmlns:a16="http://schemas.microsoft.com/office/drawing/2014/main" id="{27F888FD-5CFC-564B-A303-B23206A5B6FA}"/>
              </a:ext>
            </a:extLst>
          </p:cNvPr>
          <p:cNvSpPr>
            <a:spLocks noGrp="1"/>
          </p:cNvSpPr>
          <p:nvPr>
            <p:ph sz="quarter" idx="14" hasCustomPrompt="1"/>
          </p:nvPr>
        </p:nvSpPr>
        <p:spPr>
          <a:xfrm>
            <a:off x="6369418" y="2514600"/>
            <a:ext cx="2393950" cy="617537"/>
          </a:xfrm>
        </p:spPr>
        <p:txBody>
          <a:bodyPr anchor="b" anchorCtr="0">
            <a:normAutofit/>
          </a:bodyPr>
          <a:lstStyle>
            <a:lvl1pPr marL="0" indent="0" fontAlgn="b">
              <a:lnSpc>
                <a:spcPts val="2200"/>
              </a:lnSpc>
              <a:spcBef>
                <a:spcPts val="0"/>
              </a:spcBef>
              <a:buFontTx/>
              <a:buNone/>
              <a:defRPr sz="2400" b="1" i="0" spc="-100" baseline="0">
                <a:latin typeface="Arial" panose="020B0604020202020204" pitchFamily="34" charset="0"/>
              </a:defRPr>
            </a:lvl1pPr>
          </a:lstStyle>
          <a:p>
            <a:pPr lvl="0"/>
            <a:r>
              <a:rPr lang="en-US"/>
              <a:t>Click to edit Master title styles</a:t>
            </a:r>
          </a:p>
        </p:txBody>
      </p:sp>
    </p:spTree>
    <p:extLst>
      <p:ext uri="{BB962C8B-B14F-4D97-AF65-F5344CB8AC3E}">
        <p14:creationId xmlns:p14="http://schemas.microsoft.com/office/powerpoint/2010/main" val="281797850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uidelin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4067E0-4CEE-ED42-9C58-F8599E735BD7}"/>
              </a:ext>
            </a:extLst>
          </p:cNvPr>
          <p:cNvSpPr>
            <a:spLocks noGrp="1"/>
          </p:cNvSpPr>
          <p:nvPr>
            <p:ph type="title" hasCustomPrompt="1"/>
          </p:nvPr>
        </p:nvSpPr>
        <p:spPr>
          <a:xfrm>
            <a:off x="685800" y="731520"/>
            <a:ext cx="7772400" cy="507831"/>
          </a:xfrm>
        </p:spPr>
        <p:txBody>
          <a:bodyPr anchor="t"/>
          <a:lstStyle>
            <a:lvl1pPr>
              <a:defRPr lang="en-US" b="1" i="0" u="none" strike="noStrike" smtClean="0">
                <a:effectLst/>
              </a:defRPr>
            </a:lvl1pPr>
          </a:lstStyle>
          <a:p>
            <a:r>
              <a:rPr lang="en-US" b="1" i="0" u="none" strike="noStrike">
                <a:solidFill>
                  <a:srgbClr val="000000"/>
                </a:solidFill>
                <a:effectLst/>
                <a:latin typeface="Helvetica" pitchFamily="2" charset="0"/>
              </a:rPr>
              <a:t>Icon and Photography Guidelines</a:t>
            </a:r>
            <a:endParaRPr lang="en-US"/>
          </a:p>
        </p:txBody>
      </p:sp>
      <p:sp>
        <p:nvSpPr>
          <p:cNvPr id="11" name="Photography…">
            <a:extLst>
              <a:ext uri="{FF2B5EF4-FFF2-40B4-BE49-F238E27FC236}">
                <a16:creationId xmlns="" xmlns:a16="http://schemas.microsoft.com/office/drawing/2014/main" id="{FB0D29C3-A477-924E-B527-DE06B8CBDD0A}"/>
              </a:ext>
            </a:extLst>
          </p:cNvPr>
          <p:cNvSpPr/>
          <p:nvPr userDrawn="1"/>
        </p:nvSpPr>
        <p:spPr>
          <a:xfrm>
            <a:off x="685798" y="2759842"/>
            <a:ext cx="3796314" cy="1894158"/>
          </a:xfrm>
          <a:prstGeom prst="rect">
            <a:avLst/>
          </a:prstGeom>
          <a:ln w="12700">
            <a:solidFill>
              <a:schemeClr val="tx2">
                <a:alpha val="46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0" tIns="182880" rIns="182880" bIns="182880" anchor="ctr"/>
          <a:lstStyle/>
          <a:p>
            <a:pPr marL="0" marR="0" lvl="2" indent="0" algn="l" defTabSz="340097" rtl="0" fontAlgn="auto" latinLnBrk="0" hangingPunct="0">
              <a:lnSpc>
                <a:spcPct val="10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r>
              <a:rPr kumimoji="0" lang="en-US" sz="1600" b="1" i="0" u="none" strike="noStrike" cap="none" spc="0" normalizeH="0" baseline="0" dirty="0">
                <a:ln>
                  <a:noFill/>
                </a:ln>
                <a:solidFill>
                  <a:srgbClr val="000000"/>
                </a:solidFill>
                <a:effectLst/>
                <a:uFillTx/>
                <a:latin typeface="Arial" panose="020B0604020202020204" pitchFamily="34" charset="0"/>
                <a:ea typeface="+mn-ea"/>
                <a:cs typeface="+mn-cs"/>
                <a:sym typeface="Helvetica Light"/>
              </a:rPr>
              <a:t>Icons</a:t>
            </a:r>
          </a:p>
          <a:p>
            <a:pPr marL="0" marR="0" lvl="2" indent="0" algn="l" defTabSz="340097" rtl="0" fontAlgn="auto" latinLnBrk="0" hangingPunct="0">
              <a:lnSpc>
                <a:spcPct val="10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r>
              <a:rPr lang="en-US" sz="1300" b="0" i="0" u="none" strike="noStrike" kern="1200" dirty="0">
                <a:solidFill>
                  <a:schemeClr val="tx1"/>
                </a:solidFill>
                <a:effectLst/>
                <a:latin typeface="+mn-lt"/>
                <a:ea typeface="+mn-ea"/>
                <a:cs typeface="+mn-cs"/>
                <a:sym typeface="Georgia"/>
              </a:rPr>
              <a:t>Choose simple, line-style icons that signify the topic or content section you're annotating. Icons should be set in white on a circle using the accent color. Included below are some sample icons to choose from. If you require additional icons, use the Insert Icons feature in PowerPoint and abide by the brand guidelines for styling the icon.</a:t>
            </a:r>
          </a:p>
          <a:p>
            <a:pPr marL="0" marR="0" lvl="2" indent="0" algn="l" defTabSz="340097" rtl="0" fontAlgn="auto" latinLnBrk="0" hangingPunct="0">
              <a:lnSpc>
                <a:spcPct val="10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r>
              <a:rPr kumimoji="0" lang="en-US" sz="1300" b="1" i="0" u="none" strike="noStrike" cap="none" spc="0" normalizeH="0" baseline="0" dirty="0">
                <a:ln>
                  <a:noFill/>
                </a:ln>
                <a:solidFill>
                  <a:srgbClr val="000000"/>
                </a:solidFill>
                <a:effectLst/>
                <a:uFillTx/>
                <a:latin typeface="+mn-lt"/>
                <a:cs typeface="Arial"/>
                <a:sym typeface="Helvetica Light"/>
              </a:rPr>
              <a:t>Do not use clipart</a:t>
            </a:r>
            <a:r>
              <a:rPr kumimoji="0" lang="en-US" sz="1300" b="0" i="0" u="none" strike="noStrike" cap="none" spc="0" normalizeH="0" baseline="0" dirty="0">
                <a:ln>
                  <a:noFill/>
                </a:ln>
                <a:solidFill>
                  <a:srgbClr val="000000"/>
                </a:solidFill>
                <a:effectLst/>
                <a:uFillTx/>
                <a:latin typeface="+mn-lt"/>
                <a:cs typeface="Arial"/>
                <a:sym typeface="Helvetica Light"/>
              </a:rPr>
              <a:t>.</a:t>
            </a:r>
            <a:endParaRPr kumimoji="0" sz="1300" b="1" i="0" u="none" strike="noStrike" cap="none" spc="0" normalizeH="0" baseline="0" dirty="0">
              <a:ln>
                <a:noFill/>
              </a:ln>
              <a:solidFill>
                <a:srgbClr val="000000"/>
              </a:solidFill>
              <a:effectLst/>
              <a:uFillTx/>
              <a:latin typeface="Arial" panose="020B0604020202020204" pitchFamily="34" charset="0"/>
              <a:ea typeface="+mn-ea"/>
              <a:cs typeface="+mn-cs"/>
              <a:sym typeface="Helvetica Light"/>
            </a:endParaRPr>
          </a:p>
        </p:txBody>
      </p:sp>
      <p:sp>
        <p:nvSpPr>
          <p:cNvPr id="37" name="Content Placeholder 12">
            <a:extLst>
              <a:ext uri="{FF2B5EF4-FFF2-40B4-BE49-F238E27FC236}">
                <a16:creationId xmlns="" xmlns:a16="http://schemas.microsoft.com/office/drawing/2014/main" id="{9627F24C-9AF0-9C4E-9D24-9FCFDADB2846}"/>
              </a:ext>
            </a:extLst>
          </p:cNvPr>
          <p:cNvSpPr>
            <a:spLocks noGrp="1"/>
          </p:cNvSpPr>
          <p:nvPr>
            <p:ph sz="quarter" idx="12" hasCustomPrompt="1"/>
          </p:nvPr>
        </p:nvSpPr>
        <p:spPr>
          <a:xfrm>
            <a:off x="685798" y="1420495"/>
            <a:ext cx="7772400" cy="825713"/>
          </a:xfrm>
        </p:spPr>
        <p:txBody>
          <a:bodyPr/>
          <a:lstStyle>
            <a:lvl1pPr marL="0" marR="0" indent="0" algn="l" defTabSz="914400" rtl="0" eaLnBrk="1" fontAlgn="t" latinLnBrk="0" hangingPunct="1">
              <a:lnSpc>
                <a:spcPts val="3200"/>
              </a:lnSpc>
              <a:spcBef>
                <a:spcPct val="20000"/>
              </a:spcBef>
              <a:spcAft>
                <a:spcPts val="0"/>
              </a:spcAft>
              <a:buClr>
                <a:schemeClr val="tx2"/>
              </a:buClr>
              <a:buSzPct val="100000"/>
              <a:buFont typeface="Arial" panose="020B0604020202020204" pitchFamily="34" charset="0"/>
              <a:buNone/>
              <a:tabLst/>
              <a:defRPr lang="en-US" b="0" i="1" u="none" strike="noStrike" smtClean="0">
                <a:effectLst/>
                <a:latin typeface="Times New Roman" panose="02020603050405020304" pitchFamily="18" charset="0"/>
                <a:cs typeface="Times New Roman" panose="02020603050405020304" pitchFamily="18" charset="0"/>
              </a:defRPr>
            </a:lvl1pPr>
            <a:lvl2pPr marL="502920" indent="0">
              <a:buNone/>
              <a:defRPr/>
            </a:lvl2pPr>
          </a:lstStyle>
          <a:p>
            <a:pPr marL="0" marR="0" lvl="0" indent="0" algn="l" defTabSz="914400" rtl="0" eaLnBrk="1" fontAlgn="t" latinLnBrk="0" hangingPunct="1">
              <a:lnSpc>
                <a:spcPts val="2800"/>
              </a:lnSpc>
              <a:spcBef>
                <a:spcPct val="20000"/>
              </a:spcBef>
              <a:spcAft>
                <a:spcPts val="0"/>
              </a:spcAft>
              <a:buClr>
                <a:schemeClr val="tx2"/>
              </a:buClr>
              <a:buSzPct val="100000"/>
              <a:buFont typeface="Arial" panose="020B0604020202020204" pitchFamily="34" charset="0"/>
              <a:buNone/>
              <a:tabLst/>
              <a:defRPr/>
            </a:pPr>
            <a:r>
              <a:rPr lang="en-US"/>
              <a:t>Refer to the color and photography sections of the United Educators brand guidelines for additional inspiration.</a:t>
            </a:r>
          </a:p>
          <a:p>
            <a:pPr lvl="0"/>
            <a:endParaRPr lang="en-US"/>
          </a:p>
        </p:txBody>
      </p:sp>
      <p:pic>
        <p:nvPicPr>
          <p:cNvPr id="24" name="Picture 23">
            <a:extLst>
              <a:ext uri="{FF2B5EF4-FFF2-40B4-BE49-F238E27FC236}">
                <a16:creationId xmlns="" xmlns:a16="http://schemas.microsoft.com/office/drawing/2014/main" id="{12BE7A5F-FCB6-0945-B9BD-930840AF8A7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3" name="TextBox 2">
            <a:extLst>
              <a:ext uri="{FF2B5EF4-FFF2-40B4-BE49-F238E27FC236}">
                <a16:creationId xmlns="" xmlns:a16="http://schemas.microsoft.com/office/drawing/2014/main" id="{54AF8480-A9AE-734C-BEF2-CDF2E96FEFE2}"/>
              </a:ext>
            </a:extLst>
          </p:cNvPr>
          <p:cNvSpPr txBox="1"/>
          <p:nvPr userDrawn="1"/>
        </p:nvSpPr>
        <p:spPr>
          <a:xfrm>
            <a:off x="685798" y="273377"/>
            <a:ext cx="7772400" cy="276999"/>
          </a:xfrm>
          <a:prstGeom prst="rect">
            <a:avLst/>
          </a:prstGeom>
          <a:noFill/>
        </p:spPr>
        <p:txBody>
          <a:bodyPr wrap="square" lIns="0" tIns="0" rIns="0" bIns="0" rtlCol="0">
            <a:spAutoFit/>
          </a:bodyPr>
          <a:lstStyle/>
          <a:p>
            <a:pPr algn="ctr"/>
            <a:r>
              <a:rPr lang="en-US" b="1" dirty="0">
                <a:solidFill>
                  <a:schemeClr val="tx2"/>
                </a:solidFill>
                <a:latin typeface="Arial" panose="020B0604020202020204" pitchFamily="34" charset="0"/>
                <a:cs typeface="Arial" panose="020B0604020202020204" pitchFamily="34" charset="0"/>
              </a:rPr>
              <a:t>DELETE THIS SLIDE FROM PRESENTATION</a:t>
            </a:r>
          </a:p>
        </p:txBody>
      </p:sp>
      <p:sp>
        <p:nvSpPr>
          <p:cNvPr id="27" name="Photography…">
            <a:extLst>
              <a:ext uri="{FF2B5EF4-FFF2-40B4-BE49-F238E27FC236}">
                <a16:creationId xmlns="" xmlns:a16="http://schemas.microsoft.com/office/drawing/2014/main" id="{4B26B083-C8C9-A54B-B231-9A1C7409847A}"/>
              </a:ext>
            </a:extLst>
          </p:cNvPr>
          <p:cNvSpPr/>
          <p:nvPr userDrawn="1"/>
        </p:nvSpPr>
        <p:spPr>
          <a:xfrm>
            <a:off x="4661884" y="2754079"/>
            <a:ext cx="3796314" cy="2397041"/>
          </a:xfrm>
          <a:prstGeom prst="rect">
            <a:avLst/>
          </a:prstGeom>
          <a:ln w="12700">
            <a:solidFill>
              <a:schemeClr val="tx2">
                <a:alpha val="46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0" tIns="182880" rIns="182880" bIns="182880" anchor="ctr"/>
          <a:lstStyle/>
          <a:p>
            <a:pPr marL="0" marR="0" lvl="2" indent="0" algn="l" defTabSz="340097" rtl="0" fontAlgn="auto" latinLnBrk="0" hangingPunct="0">
              <a:lnSpc>
                <a:spcPct val="10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r>
              <a:rPr kumimoji="0" sz="1600" b="1" i="0" u="none" strike="noStrike" cap="none" spc="0" normalizeH="0" baseline="0" dirty="0">
                <a:ln>
                  <a:noFill/>
                </a:ln>
                <a:solidFill>
                  <a:srgbClr val="000000"/>
                </a:solidFill>
                <a:effectLst/>
                <a:uFillTx/>
                <a:latin typeface="Arial" panose="020B0604020202020204" pitchFamily="34" charset="0"/>
                <a:ea typeface="+mn-ea"/>
                <a:cs typeface="+mn-cs"/>
                <a:sym typeface="Helvetica Light"/>
              </a:rPr>
              <a:t>Photography</a:t>
            </a:r>
            <a:r>
              <a:rPr kumimoji="0" lang="en-US" sz="1600" b="1" i="0" u="none" strike="noStrike" cap="none" spc="0" normalizeH="0" baseline="0" dirty="0">
                <a:ln>
                  <a:noFill/>
                </a:ln>
                <a:solidFill>
                  <a:srgbClr val="000000"/>
                </a:solidFill>
                <a:effectLst/>
                <a:uFillTx/>
                <a:latin typeface="Arial" panose="020B0604020202020204" pitchFamily="34" charset="0"/>
                <a:ea typeface="+mn-ea"/>
                <a:cs typeface="+mn-cs"/>
                <a:sym typeface="Helvetica Light"/>
              </a:rPr>
              <a:t>*</a:t>
            </a:r>
            <a:endParaRPr kumimoji="0" sz="1600" b="1" i="0" u="none" strike="noStrike" cap="none" spc="0" normalizeH="0" baseline="0" dirty="0">
              <a:ln>
                <a:noFill/>
              </a:ln>
              <a:solidFill>
                <a:srgbClr val="000000"/>
              </a:solidFill>
              <a:effectLst/>
              <a:uFillTx/>
              <a:latin typeface="Arial" panose="020B0604020202020204" pitchFamily="34" charset="0"/>
              <a:ea typeface="+mn-ea"/>
              <a:cs typeface="+mn-cs"/>
              <a:sym typeface="Helvetica Light"/>
            </a:endParaRP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lang="en-US" sz="1300" b="0" i="0" u="none" strike="noStrike" kern="1200" dirty="0">
                <a:solidFill>
                  <a:schemeClr val="tx1"/>
                </a:solidFill>
                <a:effectLst/>
                <a:latin typeface="+mn-lt"/>
                <a:ea typeface="+mn-ea"/>
                <a:cs typeface="+mn-cs"/>
                <a:sym typeface="Arial"/>
              </a:rPr>
              <a:t>This template includes a starter set of images that you can mix and match. Only use one image per slide, and exclude the feature image if the slide has tables or charts.</a:t>
            </a: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endParaRPr kumimoji="0" lang="en-US" sz="1300" b="0" i="0" u="none" strike="noStrike" kern="1200" cap="none" spc="0" normalizeH="0" baseline="0" dirty="0">
              <a:ln>
                <a:noFill/>
              </a:ln>
              <a:solidFill>
                <a:schemeClr val="tx1"/>
              </a:solidFill>
              <a:effectLst/>
              <a:uFillTx/>
              <a:latin typeface="+mn-lt"/>
              <a:ea typeface="+mn-ea"/>
              <a:cs typeface="+mn-cs"/>
              <a:sym typeface="Arial"/>
            </a:endParaRP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kumimoji="0" lang="en-US" sz="1300" b="0" i="0" u="none" strike="noStrike" kern="1200" cap="none" spc="0" normalizeH="0" baseline="0" dirty="0">
                <a:ln>
                  <a:noFill/>
                </a:ln>
                <a:solidFill>
                  <a:schemeClr val="tx1"/>
                </a:solidFill>
                <a:effectLst/>
                <a:uFillTx/>
                <a:latin typeface="+mn-lt"/>
                <a:ea typeface="+mn-ea"/>
                <a:cs typeface="+mn-cs"/>
                <a:sym typeface="Arial"/>
              </a:rPr>
              <a:t>Use one of the appropriate title slides for K-12 and higher ed presentations.</a:t>
            </a: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kumimoji="0" lang="en-US" sz="1300" b="0" i="0" u="none" strike="noStrike" cap="none" spc="0" normalizeH="0" baseline="0" dirty="0">
                <a:ln>
                  <a:noFill/>
                </a:ln>
                <a:solidFill>
                  <a:srgbClr val="000000"/>
                </a:solidFill>
                <a:effectLst/>
                <a:uFillTx/>
                <a:latin typeface="+mn-lt"/>
                <a:cs typeface="Arial"/>
                <a:sym typeface="Helvetica Light"/>
              </a:rPr>
              <a:t/>
            </a:r>
            <a:br>
              <a:rPr kumimoji="0" lang="en-US" sz="1300" b="0" i="0" u="none" strike="noStrike" cap="none" spc="0" normalizeH="0" baseline="0" dirty="0">
                <a:ln>
                  <a:noFill/>
                </a:ln>
                <a:solidFill>
                  <a:srgbClr val="000000"/>
                </a:solidFill>
                <a:effectLst/>
                <a:uFillTx/>
                <a:latin typeface="+mn-lt"/>
                <a:cs typeface="Arial"/>
                <a:sym typeface="Helvetica Light"/>
              </a:rPr>
            </a:br>
            <a:r>
              <a:rPr kumimoji="0" lang="en-US" sz="1300" b="1" i="0" u="none" strike="noStrike" cap="none" spc="0" normalizeH="0" baseline="0" dirty="0">
                <a:ln>
                  <a:noFill/>
                </a:ln>
                <a:solidFill>
                  <a:srgbClr val="000000"/>
                </a:solidFill>
                <a:effectLst/>
                <a:uFillTx/>
                <a:latin typeface="+mn-lt"/>
                <a:cs typeface="Arial"/>
                <a:sym typeface="Helvetica Light"/>
              </a:rPr>
              <a:t>Do not use clipart</a:t>
            </a:r>
            <a:r>
              <a:rPr kumimoji="0" lang="en-US" sz="1300" b="0" i="0" u="none" strike="noStrike" cap="none" spc="0" normalizeH="0" baseline="0" dirty="0">
                <a:ln>
                  <a:noFill/>
                </a:ln>
                <a:solidFill>
                  <a:srgbClr val="000000"/>
                </a:solidFill>
                <a:effectLst/>
                <a:uFillTx/>
                <a:latin typeface="+mn-lt"/>
                <a:cs typeface="Arial"/>
                <a:sym typeface="Helvetica Light"/>
              </a:rPr>
              <a:t>.</a:t>
            </a:r>
            <a:endParaRPr kumimoji="0" sz="1300" b="0" i="0" u="none" strike="noStrike" cap="none" spc="0" normalizeH="0" baseline="0" dirty="0">
              <a:ln>
                <a:noFill/>
              </a:ln>
              <a:solidFill>
                <a:srgbClr val="000000"/>
              </a:solidFill>
              <a:effectLst/>
              <a:uFillTx/>
              <a:latin typeface="+mn-lt"/>
              <a:cs typeface="Arial"/>
              <a:sym typeface="Helvetica Light"/>
            </a:endParaRPr>
          </a:p>
        </p:txBody>
      </p:sp>
      <p:sp>
        <p:nvSpPr>
          <p:cNvPr id="12" name="Photography…">
            <a:extLst>
              <a:ext uri="{FF2B5EF4-FFF2-40B4-BE49-F238E27FC236}">
                <a16:creationId xmlns="" xmlns:a16="http://schemas.microsoft.com/office/drawing/2014/main" id="{19603B3F-58DD-B64D-B985-29AF421FF0B5}"/>
              </a:ext>
            </a:extLst>
          </p:cNvPr>
          <p:cNvSpPr/>
          <p:nvPr userDrawn="1"/>
        </p:nvSpPr>
        <p:spPr>
          <a:xfrm>
            <a:off x="685798" y="4813152"/>
            <a:ext cx="3796314" cy="1319351"/>
          </a:xfrm>
          <a:prstGeom prst="rect">
            <a:avLst/>
          </a:prstGeom>
          <a:ln w="12700">
            <a:solidFill>
              <a:schemeClr val="tx2">
                <a:alpha val="46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0" tIns="182880" rIns="182880" bIns="182880" anchor="ctr"/>
          <a:lstStyle/>
          <a:p>
            <a:pPr marL="0" marR="0" lvl="2" indent="0" algn="l" defTabSz="340097" rtl="0" fontAlgn="auto" latinLnBrk="0" hangingPunct="0">
              <a:lnSpc>
                <a:spcPct val="10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endParaRPr kumimoji="0" sz="1300" b="1" i="0" u="none" strike="noStrike" cap="none" spc="0" normalizeH="0" baseline="0" dirty="0">
              <a:ln>
                <a:noFill/>
              </a:ln>
              <a:solidFill>
                <a:srgbClr val="000000"/>
              </a:solidFill>
              <a:effectLst/>
              <a:uFillTx/>
              <a:latin typeface="Arial" panose="020B0604020202020204" pitchFamily="34" charset="0"/>
              <a:ea typeface="+mn-ea"/>
              <a:cs typeface="+mn-cs"/>
              <a:sym typeface="Helvetica Light"/>
            </a:endParaRPr>
          </a:p>
        </p:txBody>
      </p:sp>
      <p:sp>
        <p:nvSpPr>
          <p:cNvPr id="125" name="TextBox 124">
            <a:extLst>
              <a:ext uri="{FF2B5EF4-FFF2-40B4-BE49-F238E27FC236}">
                <a16:creationId xmlns="" xmlns:a16="http://schemas.microsoft.com/office/drawing/2014/main" id="{D322C0A1-27EC-6747-A7CA-E041BF8735AF}"/>
              </a:ext>
            </a:extLst>
          </p:cNvPr>
          <p:cNvSpPr txBox="1"/>
          <p:nvPr userDrawn="1"/>
        </p:nvSpPr>
        <p:spPr>
          <a:xfrm>
            <a:off x="4661884" y="5680160"/>
            <a:ext cx="3796314" cy="507831"/>
          </a:xfrm>
          <a:prstGeom prst="rect">
            <a:avLst/>
          </a:prstGeom>
          <a:noFill/>
        </p:spPr>
        <p:txBody>
          <a:bodyPr wrap="square" rtlCol="0">
            <a:spAutoFit/>
          </a:bodyPr>
          <a:lstStyle/>
          <a:p>
            <a:pPr algn="r"/>
            <a:r>
              <a:rPr lang="en-US" sz="900" b="0" i="1" dirty="0">
                <a:solidFill>
                  <a:schemeClr val="bg1">
                    <a:lumMod val="65000"/>
                  </a:schemeClr>
                </a:solidFill>
              </a:rPr>
              <a:t>* The photos included in this template are exclusively for use within PowerPoint presentations. Please check with the United Educators communications team before using any of these images for any other purpose.</a:t>
            </a:r>
          </a:p>
        </p:txBody>
      </p:sp>
      <p:sp>
        <p:nvSpPr>
          <p:cNvPr id="10" name="Slide Number Placeholder 2">
            <a:extLst>
              <a:ext uri="{FF2B5EF4-FFF2-40B4-BE49-F238E27FC236}">
                <a16:creationId xmlns="" xmlns:a16="http://schemas.microsoft.com/office/drawing/2014/main" id="{813D289F-E5B6-E849-8EED-ADBF2DF5FC94}"/>
              </a:ext>
            </a:extLst>
          </p:cNvPr>
          <p:cNvSpPr>
            <a:spLocks noGrp="1"/>
          </p:cNvSpPr>
          <p:nvPr>
            <p:ph type="sldNum" sz="quarter" idx="10"/>
          </p:nvPr>
        </p:nvSpPr>
        <p:spPr>
          <a:xfrm>
            <a:off x="8567928" y="6336792"/>
            <a:ext cx="457200" cy="365125"/>
          </a:xfrm>
        </p:spPr>
        <p:txBody>
          <a:bodyPr/>
          <a:lstStyle/>
          <a:p>
            <a:fld id="{E76B6642-1AA4-43CA-96DC-A93A92BF5D52}" type="slidenum">
              <a:rPr lang="en-US" smtClean="0"/>
              <a:pPr/>
              <a:t>‹#›</a:t>
            </a:fld>
            <a:endParaRPr lang="en-US" dirty="0"/>
          </a:p>
        </p:txBody>
      </p:sp>
      <p:sp>
        <p:nvSpPr>
          <p:cNvPr id="13" name="Content Placeholder 7">
            <a:extLst>
              <a:ext uri="{FF2B5EF4-FFF2-40B4-BE49-F238E27FC236}">
                <a16:creationId xmlns="" xmlns:a16="http://schemas.microsoft.com/office/drawing/2014/main" id="{361EAEB8-7AE4-254E-A0AA-AE95A9A04F13}"/>
              </a:ext>
            </a:extLst>
          </p:cNvPr>
          <p:cNvSpPr>
            <a:spLocks noGrp="1"/>
          </p:cNvSpPr>
          <p:nvPr>
            <p:ph sz="quarter" idx="19" hasCustomPrompt="1"/>
          </p:nvPr>
        </p:nvSpPr>
        <p:spPr>
          <a:xfrm>
            <a:off x="3423920" y="6336791"/>
            <a:ext cx="5034280" cy="365125"/>
          </a:xfrm>
        </p:spPr>
        <p:txBody>
          <a:bodyPr anchor="ctr"/>
          <a:lstStyle>
            <a:lvl1pPr marL="0" indent="0" algn="r">
              <a:buNone/>
              <a:defRPr sz="1100" spc="0">
                <a:latin typeface="Arial" panose="020B0604020202020204" pitchFamily="34" charset="0"/>
                <a:cs typeface="Arial" panose="020B0604020202020204" pitchFamily="34" charset="0"/>
              </a:defRPr>
            </a:lvl1pPr>
          </a:lstStyle>
          <a:p>
            <a:pPr lvl="0"/>
            <a:r>
              <a:rPr lang="en-US" dirty="0"/>
              <a:t>Footer</a:t>
            </a:r>
          </a:p>
        </p:txBody>
      </p:sp>
    </p:spTree>
    <p:extLst>
      <p:ext uri="{BB962C8B-B14F-4D97-AF65-F5344CB8AC3E}">
        <p14:creationId xmlns:p14="http://schemas.microsoft.com/office/powerpoint/2010/main" val="1334914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uidelines 2">
    <p:spTree>
      <p:nvGrpSpPr>
        <p:cNvPr id="1" name=""/>
        <p:cNvGrpSpPr/>
        <p:nvPr/>
      </p:nvGrpSpPr>
      <p:grpSpPr>
        <a:xfrm>
          <a:off x="0" y="0"/>
          <a:ext cx="0" cy="0"/>
          <a:chOff x="0" y="0"/>
          <a:chExt cx="0" cy="0"/>
        </a:xfrm>
      </p:grpSpPr>
      <p:sp>
        <p:nvSpPr>
          <p:cNvPr id="5" name="Rectangle">
            <a:extLst>
              <a:ext uri="{FF2B5EF4-FFF2-40B4-BE49-F238E27FC236}">
                <a16:creationId xmlns="" xmlns:a16="http://schemas.microsoft.com/office/drawing/2014/main" id="{CEB7798D-BD83-E24F-A04F-96AF5E27A8B0}"/>
              </a:ext>
            </a:extLst>
          </p:cNvPr>
          <p:cNvSpPr/>
          <p:nvPr userDrawn="1"/>
        </p:nvSpPr>
        <p:spPr>
          <a:xfrm>
            <a:off x="4863116" y="3792567"/>
            <a:ext cx="3214083" cy="304432"/>
          </a:xfrm>
          <a:prstGeom prst="rect">
            <a:avLst/>
          </a:prstGeom>
          <a:solidFill>
            <a:srgbClr val="EBEBEB"/>
          </a:solidFill>
          <a:ln w="3175">
            <a:miter lim="400000"/>
          </a:ln>
        </p:spPr>
        <p:txBody>
          <a:bodyPr lIns="17145" tIns="17145" rIns="17145" bIns="17145" anchor="ctr"/>
          <a:lstStyle/>
          <a:p>
            <a:pPr>
              <a:defRPr sz="3000">
                <a:solidFill>
                  <a:srgbClr val="FFFFFF"/>
                </a:solidFill>
              </a:defRPr>
            </a:pPr>
            <a:endParaRPr sz="1157" dirty="0"/>
          </a:p>
        </p:txBody>
      </p:sp>
      <p:sp>
        <p:nvSpPr>
          <p:cNvPr id="6" name="Rectangle">
            <a:extLst>
              <a:ext uri="{FF2B5EF4-FFF2-40B4-BE49-F238E27FC236}">
                <a16:creationId xmlns="" xmlns:a16="http://schemas.microsoft.com/office/drawing/2014/main" id="{F246D001-EE48-F344-88EA-C8C872B51B2F}"/>
              </a:ext>
            </a:extLst>
          </p:cNvPr>
          <p:cNvSpPr/>
          <p:nvPr userDrawn="1"/>
        </p:nvSpPr>
        <p:spPr>
          <a:xfrm>
            <a:off x="4863117" y="4277914"/>
            <a:ext cx="3214083" cy="304432"/>
          </a:xfrm>
          <a:prstGeom prst="rect">
            <a:avLst/>
          </a:prstGeom>
          <a:solidFill>
            <a:schemeClr val="tx2"/>
          </a:solidFill>
          <a:ln w="3175">
            <a:miter lim="400000"/>
          </a:ln>
        </p:spPr>
        <p:txBody>
          <a:bodyPr lIns="17145" tIns="17145" rIns="17145" bIns="17145" anchor="ctr"/>
          <a:lstStyle/>
          <a:p>
            <a:pPr>
              <a:defRPr sz="3000">
                <a:solidFill>
                  <a:srgbClr val="FFFFFF"/>
                </a:solidFill>
              </a:defRPr>
            </a:pPr>
            <a:endParaRPr sz="1157" dirty="0"/>
          </a:p>
        </p:txBody>
      </p:sp>
      <p:sp>
        <p:nvSpPr>
          <p:cNvPr id="7" name="Typography…">
            <a:extLst>
              <a:ext uri="{FF2B5EF4-FFF2-40B4-BE49-F238E27FC236}">
                <a16:creationId xmlns="" xmlns:a16="http://schemas.microsoft.com/office/drawing/2014/main" id="{4A62E609-0B53-AA48-B001-13C600C6E549}"/>
              </a:ext>
            </a:extLst>
          </p:cNvPr>
          <p:cNvSpPr/>
          <p:nvPr userDrawn="1"/>
        </p:nvSpPr>
        <p:spPr>
          <a:xfrm>
            <a:off x="4683861" y="2470621"/>
            <a:ext cx="3774339" cy="3388440"/>
          </a:xfrm>
          <a:prstGeom prst="rect">
            <a:avLst/>
          </a:prstGeom>
          <a:ln w="12700">
            <a:solidFill>
              <a:schemeClr val="tx2">
                <a:alpha val="46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0" tIns="182880" rIns="182880" bIns="182880" anchor="ctr"/>
          <a:lstStyle/>
          <a:p>
            <a:pPr marL="0" marR="0" lvl="2" indent="0" algn="l" defTabSz="340097" rtl="0" fontAlgn="auto" latinLnBrk="0" hangingPunct="0">
              <a:lnSpc>
                <a:spcPct val="100000"/>
              </a:lnSpc>
              <a:spcBef>
                <a:spcPts val="0"/>
              </a:spcBef>
              <a:spcAft>
                <a:spcPts val="300"/>
              </a:spcAft>
              <a:buClrTx/>
              <a:buSzTx/>
              <a:buFontTx/>
              <a:buNone/>
              <a:tabLst/>
              <a:defRPr sz="3500" spc="-70">
                <a:latin typeface="+mn-lt"/>
                <a:ea typeface="+mn-ea"/>
                <a:cs typeface="+mn-cs"/>
                <a:sym typeface="Georgia"/>
              </a:defRPr>
            </a:pPr>
            <a:r>
              <a:rPr kumimoji="0" sz="1600" b="1" i="0" u="none" strike="noStrike" cap="none" spc="0" normalizeH="0" baseline="0" dirty="0">
                <a:ln>
                  <a:noFill/>
                </a:ln>
                <a:solidFill>
                  <a:srgbClr val="000000"/>
                </a:solidFill>
                <a:effectLst/>
                <a:uFillTx/>
                <a:latin typeface="+mj-lt"/>
                <a:ea typeface="+mn-ea"/>
                <a:cs typeface="+mn-cs"/>
                <a:sym typeface="Helvetica Light"/>
              </a:rPr>
              <a:t>Typography</a:t>
            </a:r>
          </a:p>
          <a:p>
            <a:pPr marL="0" lvl="2" indent="0" algn="l">
              <a:lnSpc>
                <a:spcPct val="100000"/>
              </a:lnSpc>
              <a:spcBef>
                <a:spcPts val="0"/>
              </a:spcBef>
              <a:spcAft>
                <a:spcPts val="300"/>
              </a:spcAft>
              <a:defRPr sz="1800" b="1">
                <a:latin typeface="Arial"/>
                <a:ea typeface="Arial"/>
                <a:cs typeface="Arial"/>
                <a:sym typeface="Arial"/>
              </a:defRPr>
            </a:pPr>
            <a:r>
              <a:rPr sz="1300" b="0" i="0" baseline="0" dirty="0">
                <a:latin typeface="+mn-lt"/>
              </a:rPr>
              <a:t>Only use black text for</a:t>
            </a:r>
            <a:r>
              <a:rPr lang="en-US" sz="1300" b="0" i="0" baseline="0" dirty="0">
                <a:latin typeface="+mn-lt"/>
              </a:rPr>
              <a:t> content on</a:t>
            </a:r>
            <a:r>
              <a:rPr sz="1300" b="0" i="0" baseline="0" dirty="0">
                <a:latin typeface="+mn-lt"/>
              </a:rPr>
              <a:t> slides</a:t>
            </a:r>
            <a:r>
              <a:rPr lang="en-US" sz="1300" b="0" i="0" baseline="0" dirty="0">
                <a:latin typeface="+mn-lt"/>
              </a:rPr>
              <a:t>.</a:t>
            </a:r>
          </a:p>
          <a:p>
            <a:pPr marL="0" lvl="2" indent="0" algn="l">
              <a:lnSpc>
                <a:spcPct val="100000"/>
              </a:lnSpc>
              <a:spcBef>
                <a:spcPts val="0"/>
              </a:spcBef>
              <a:spcAft>
                <a:spcPts val="300"/>
              </a:spcAft>
              <a:defRPr sz="1800" b="1">
                <a:latin typeface="Arial"/>
                <a:ea typeface="Arial"/>
                <a:cs typeface="Arial"/>
                <a:sym typeface="Arial"/>
              </a:defRPr>
            </a:pPr>
            <a:endParaRPr lang="en-US" sz="1300" b="0" i="0" baseline="0" dirty="0">
              <a:latin typeface="+mn-lt"/>
            </a:endParaRPr>
          </a:p>
          <a:p>
            <a:pPr marL="0" lvl="2" indent="0" algn="l">
              <a:lnSpc>
                <a:spcPct val="100000"/>
              </a:lnSpc>
              <a:spcBef>
                <a:spcPts val="0"/>
              </a:spcBef>
              <a:spcAft>
                <a:spcPts val="300"/>
              </a:spcAft>
              <a:defRPr sz="1800" b="1">
                <a:latin typeface="Arial"/>
                <a:ea typeface="Arial"/>
                <a:cs typeface="Arial"/>
                <a:sym typeface="Arial"/>
              </a:defRPr>
            </a:pPr>
            <a:r>
              <a:rPr lang="en-US" sz="1300" b="0" i="0" baseline="0" dirty="0">
                <a:latin typeface="+mn-lt"/>
              </a:rPr>
              <a:t>Samples when using color boxes:</a:t>
            </a:r>
            <a:r>
              <a:rPr sz="1300" b="0" i="0" baseline="0" dirty="0">
                <a:latin typeface="+mn-lt"/>
              </a:rPr>
              <a:t/>
            </a:r>
            <a:br>
              <a:rPr sz="1300" b="0" i="0" baseline="0" dirty="0">
                <a:latin typeface="+mn-lt"/>
              </a:rPr>
            </a:br>
            <a:r>
              <a:rPr sz="1300" b="0" i="0" baseline="0" dirty="0">
                <a:latin typeface="+mn-lt"/>
              </a:rPr>
              <a:t/>
            </a:r>
            <a:br>
              <a:rPr sz="1300" b="0" i="0" baseline="0" dirty="0">
                <a:latin typeface="+mn-lt"/>
              </a:rPr>
            </a:br>
            <a:r>
              <a:rPr lang="en-US" sz="1300" b="0" i="0" baseline="0" dirty="0">
                <a:latin typeface="+mn-lt"/>
              </a:rPr>
              <a:t>   </a:t>
            </a:r>
            <a:r>
              <a:rPr sz="1300" b="0" i="0" baseline="0" dirty="0">
                <a:latin typeface="+mn-lt"/>
              </a:rPr>
              <a:t>Black text should be used over light colors</a:t>
            </a:r>
            <a:endParaRPr lang="en-US" sz="1300" b="0" i="0" baseline="0" dirty="0">
              <a:latin typeface="+mn-lt"/>
            </a:endParaRPr>
          </a:p>
          <a:p>
            <a:pPr marL="0" lvl="2" indent="0" algn="l">
              <a:lnSpc>
                <a:spcPct val="100000"/>
              </a:lnSpc>
              <a:spcBef>
                <a:spcPts val="0"/>
              </a:spcBef>
              <a:spcAft>
                <a:spcPts val="300"/>
              </a:spcAft>
              <a:defRPr sz="1800" b="1">
                <a:latin typeface="Arial"/>
                <a:ea typeface="Arial"/>
                <a:cs typeface="Arial"/>
                <a:sym typeface="Arial"/>
              </a:defRPr>
            </a:pPr>
            <a:r>
              <a:rPr sz="1300" b="0" i="0" baseline="0" dirty="0">
                <a:latin typeface="+mn-lt"/>
              </a:rPr>
              <a:t>		</a:t>
            </a:r>
            <a:endParaRPr lang="en-US" sz="1300" b="0" i="0" baseline="0" dirty="0">
              <a:solidFill>
                <a:srgbClr val="FFFFFF"/>
              </a:solidFill>
              <a:latin typeface="+mn-lt"/>
            </a:endParaRPr>
          </a:p>
          <a:p>
            <a:pPr marL="0" lvl="2" indent="0" algn="l">
              <a:lnSpc>
                <a:spcPct val="100000"/>
              </a:lnSpc>
              <a:spcBef>
                <a:spcPts val="0"/>
              </a:spcBef>
              <a:spcAft>
                <a:spcPts val="300"/>
              </a:spcAft>
              <a:defRPr sz="1800">
                <a:latin typeface="Arial"/>
                <a:ea typeface="Arial"/>
                <a:cs typeface="Arial"/>
                <a:sym typeface="Arial"/>
              </a:defRPr>
            </a:pPr>
            <a:r>
              <a:rPr lang="en-US" sz="1300" b="0" i="0" baseline="0" dirty="0">
                <a:solidFill>
                  <a:srgbClr val="FFFFFF"/>
                </a:solidFill>
                <a:latin typeface="+mn-lt"/>
              </a:rPr>
              <a:t>   </a:t>
            </a:r>
            <a:r>
              <a:rPr sz="1300" b="0" i="0" baseline="0" dirty="0">
                <a:solidFill>
                  <a:srgbClr val="FFFFFF"/>
                </a:solidFill>
                <a:latin typeface="+mn-lt"/>
              </a:rPr>
              <a:t>White text should be used over dark colors</a:t>
            </a:r>
          </a:p>
          <a:p>
            <a:pPr marL="0" lvl="2" indent="0" algn="l">
              <a:lnSpc>
                <a:spcPct val="100000"/>
              </a:lnSpc>
              <a:spcBef>
                <a:spcPts val="0"/>
              </a:spcBef>
              <a:spcAft>
                <a:spcPts val="300"/>
              </a:spcAft>
              <a:defRPr sz="1800" b="1">
                <a:latin typeface="Arial"/>
                <a:ea typeface="Arial"/>
                <a:cs typeface="Arial"/>
                <a:sym typeface="Arial"/>
              </a:defRPr>
            </a:pPr>
            <a:endParaRPr sz="1300" dirty="0">
              <a:solidFill>
                <a:srgbClr val="FFFFFF"/>
              </a:solidFill>
              <a:latin typeface="+mn-lt"/>
            </a:endParaRPr>
          </a:p>
          <a:p>
            <a:pPr marL="0" lvl="2" indent="0" algn="l">
              <a:lnSpc>
                <a:spcPct val="100000"/>
              </a:lnSpc>
              <a:spcBef>
                <a:spcPts val="0"/>
              </a:spcBef>
              <a:spcAft>
                <a:spcPts val="300"/>
              </a:spcAft>
              <a:defRPr sz="1800" b="1">
                <a:latin typeface="Arial"/>
                <a:ea typeface="Arial"/>
                <a:cs typeface="Arial"/>
                <a:sym typeface="Arial"/>
              </a:defRPr>
            </a:pPr>
            <a:r>
              <a:rPr sz="1200" baseline="0" dirty="0">
                <a:latin typeface="Arial" panose="020B0604020202020204" pitchFamily="34" charset="0"/>
              </a:rPr>
              <a:t>Header font and size: </a:t>
            </a:r>
            <a:r>
              <a:rPr lang="en-US" sz="1200" b="0" dirty="0">
                <a:latin typeface="+mn-lt"/>
              </a:rPr>
              <a:t>Arial</a:t>
            </a:r>
            <a:r>
              <a:rPr sz="1200" b="0" dirty="0">
                <a:latin typeface="+mn-lt"/>
              </a:rPr>
              <a:t>, </a:t>
            </a:r>
            <a:r>
              <a:rPr lang="en-US" sz="1200" b="0" dirty="0">
                <a:latin typeface="+mn-lt"/>
              </a:rPr>
              <a:t>Bold</a:t>
            </a:r>
            <a:r>
              <a:rPr sz="1200" b="0" dirty="0">
                <a:latin typeface="+mn-lt"/>
              </a:rPr>
              <a:t> </a:t>
            </a:r>
            <a:r>
              <a:rPr sz="1200" b="0" dirty="0" smtClean="0">
                <a:latin typeface="+mn-lt"/>
              </a:rPr>
              <a:t>(</a:t>
            </a:r>
            <a:r>
              <a:rPr lang="en-US" sz="1200" b="0" dirty="0" smtClean="0">
                <a:latin typeface="+mn-lt"/>
              </a:rPr>
              <a:t>44</a:t>
            </a:r>
            <a:r>
              <a:rPr sz="1200" b="0" dirty="0">
                <a:latin typeface="+mn-lt"/>
              </a:rPr>
              <a:t>p</a:t>
            </a:r>
            <a:r>
              <a:rPr lang="en-US" sz="1200" b="0" dirty="0">
                <a:latin typeface="+mn-lt"/>
              </a:rPr>
              <a:t>t</a:t>
            </a:r>
            <a:r>
              <a:rPr sz="1200" b="0" dirty="0">
                <a:latin typeface="+mn-lt"/>
              </a:rPr>
              <a:t>)</a:t>
            </a:r>
            <a:endParaRPr lang="en-US" sz="1200" b="0" dirty="0">
              <a:latin typeface="+mn-lt"/>
            </a:endParaRPr>
          </a:p>
          <a:p>
            <a:pPr marL="0" lvl="2" indent="0" algn="l">
              <a:lnSpc>
                <a:spcPct val="100000"/>
              </a:lnSpc>
              <a:spcBef>
                <a:spcPts val="0"/>
              </a:spcBef>
              <a:spcAft>
                <a:spcPts val="300"/>
              </a:spcAft>
              <a:defRPr sz="1800" b="1">
                <a:latin typeface="Arial"/>
                <a:ea typeface="Arial"/>
                <a:cs typeface="Arial"/>
                <a:sym typeface="Arial"/>
              </a:defRPr>
            </a:pPr>
            <a:r>
              <a:rPr lang="en-US" sz="1200" b="1" dirty="0">
                <a:solidFill>
                  <a:schemeClr val="tx2"/>
                </a:solidFill>
                <a:latin typeface="Arial" panose="020B0604020202020204" pitchFamily="34" charset="0"/>
                <a:cs typeface="Arial" panose="020B0604020202020204" pitchFamily="34" charset="0"/>
              </a:rPr>
              <a:t>Subhead font and size: </a:t>
            </a:r>
            <a:r>
              <a:rPr lang="en-US" sz="1200" b="0" dirty="0">
                <a:latin typeface="+mn-lt"/>
              </a:rPr>
              <a:t>Arial, Bold </a:t>
            </a:r>
            <a:r>
              <a:rPr lang="en-US" sz="1200" b="0" dirty="0" smtClean="0">
                <a:latin typeface="+mn-lt"/>
              </a:rPr>
              <a:t>(26pt</a:t>
            </a:r>
            <a:r>
              <a:rPr lang="en-US" sz="1200" b="0" dirty="0">
                <a:latin typeface="+mn-lt"/>
              </a:rPr>
              <a:t>)</a:t>
            </a:r>
            <a:endParaRPr sz="1200" b="0" dirty="0">
              <a:latin typeface="+mn-lt"/>
            </a:endParaRPr>
          </a:p>
          <a:p>
            <a:pPr marL="0" lvl="2" indent="0" algn="l">
              <a:lnSpc>
                <a:spcPct val="100000"/>
              </a:lnSpc>
              <a:spcBef>
                <a:spcPts val="0"/>
              </a:spcBef>
              <a:spcAft>
                <a:spcPts val="300"/>
              </a:spcAft>
              <a:defRPr sz="1800" b="1">
                <a:latin typeface="Arial"/>
                <a:ea typeface="Arial"/>
                <a:cs typeface="Arial"/>
                <a:sym typeface="Arial"/>
              </a:defRPr>
            </a:pPr>
            <a:r>
              <a:rPr lang="en-US" sz="1200" b="0" i="1" baseline="0" dirty="0">
                <a:latin typeface="+mn-lt"/>
              </a:rPr>
              <a:t>Intro</a:t>
            </a:r>
            <a:r>
              <a:rPr sz="1200" b="0" i="1" baseline="0" dirty="0">
                <a:latin typeface="+mn-lt"/>
              </a:rPr>
              <a:t> font and size: </a:t>
            </a:r>
            <a:r>
              <a:rPr lang="en-US" sz="1200" b="0" dirty="0">
                <a:latin typeface="+mn-lt"/>
              </a:rPr>
              <a:t>Times New Roman</a:t>
            </a:r>
            <a:r>
              <a:rPr sz="1200" b="0" dirty="0">
                <a:latin typeface="+mn-lt"/>
              </a:rPr>
              <a:t>, </a:t>
            </a:r>
            <a:r>
              <a:rPr lang="en-US" sz="1200" b="0" dirty="0">
                <a:latin typeface="+mn-lt"/>
              </a:rPr>
              <a:t>Italic</a:t>
            </a:r>
            <a:r>
              <a:rPr sz="1200" b="0" dirty="0">
                <a:latin typeface="+mn-lt"/>
              </a:rPr>
              <a:t>, </a:t>
            </a:r>
            <a:r>
              <a:rPr sz="1200" b="0" dirty="0" smtClean="0">
                <a:latin typeface="+mn-lt"/>
              </a:rPr>
              <a:t>(</a:t>
            </a:r>
            <a:r>
              <a:rPr lang="en-US" sz="1200" b="0" dirty="0" smtClean="0">
                <a:latin typeface="+mn-lt"/>
              </a:rPr>
              <a:t>28</a:t>
            </a:r>
            <a:r>
              <a:rPr sz="1200" b="0" dirty="0">
                <a:latin typeface="+mn-lt"/>
              </a:rPr>
              <a:t>pt)</a:t>
            </a:r>
          </a:p>
          <a:p>
            <a:pPr marL="0" lvl="2" indent="0" algn="l">
              <a:lnSpc>
                <a:spcPct val="100000"/>
              </a:lnSpc>
              <a:spcBef>
                <a:spcPts val="0"/>
              </a:spcBef>
              <a:spcAft>
                <a:spcPts val="300"/>
              </a:spcAft>
              <a:defRPr sz="1800" b="1">
                <a:latin typeface="Arial"/>
                <a:ea typeface="Arial"/>
                <a:cs typeface="Arial"/>
                <a:sym typeface="Arial"/>
              </a:defRPr>
            </a:pPr>
            <a:r>
              <a:rPr sz="1200" b="0" i="0" baseline="0" dirty="0">
                <a:latin typeface="+mn-lt"/>
              </a:rPr>
              <a:t>Body font and size: </a:t>
            </a:r>
            <a:r>
              <a:rPr lang="en-US" sz="1200" b="0" dirty="0">
                <a:latin typeface="+mn-lt"/>
              </a:rPr>
              <a:t>Times New Roman</a:t>
            </a:r>
            <a:r>
              <a:rPr sz="1200" b="0" dirty="0">
                <a:latin typeface="+mn-lt"/>
              </a:rPr>
              <a:t>, Regular </a:t>
            </a:r>
            <a:r>
              <a:rPr sz="1200" b="0" dirty="0" smtClean="0">
                <a:latin typeface="+mn-lt"/>
              </a:rPr>
              <a:t>(</a:t>
            </a:r>
            <a:r>
              <a:rPr lang="en-US" sz="1200" b="0" dirty="0" err="1" smtClean="0">
                <a:latin typeface="+mn-lt"/>
              </a:rPr>
              <a:t>24</a:t>
            </a:r>
            <a:r>
              <a:rPr sz="1200" b="0" dirty="0" err="1">
                <a:latin typeface="+mn-lt"/>
              </a:rPr>
              <a:t>pt</a:t>
            </a:r>
            <a:r>
              <a:rPr sz="1200" b="0" dirty="0">
                <a:latin typeface="+mn-lt"/>
              </a:rPr>
              <a:t>)</a:t>
            </a:r>
          </a:p>
        </p:txBody>
      </p:sp>
      <p:sp>
        <p:nvSpPr>
          <p:cNvPr id="3" name="Slide Number Placeholder 2">
            <a:extLst>
              <a:ext uri="{FF2B5EF4-FFF2-40B4-BE49-F238E27FC236}">
                <a16:creationId xmlns="" xmlns:a16="http://schemas.microsoft.com/office/drawing/2014/main" id="{2D8D7578-E123-0847-9ABA-C02CA93A4AA8}"/>
              </a:ext>
            </a:extLst>
          </p:cNvPr>
          <p:cNvSpPr>
            <a:spLocks noGrp="1"/>
          </p:cNvSpPr>
          <p:nvPr>
            <p:ph type="sldNum" sz="quarter" idx="10"/>
          </p:nvPr>
        </p:nvSpPr>
        <p:spPr/>
        <p:txBody>
          <a:bodyPr/>
          <a:lstStyle/>
          <a:p>
            <a:fld id="{E76B6642-1AA4-43CA-96DC-A93A92BF5D52}" type="slidenum">
              <a:rPr lang="en-US" smtClean="0"/>
              <a:pPr/>
              <a:t>‹#›</a:t>
            </a:fld>
            <a:endParaRPr lang="en-US"/>
          </a:p>
        </p:txBody>
      </p:sp>
      <p:sp>
        <p:nvSpPr>
          <p:cNvPr id="4" name="Title 1">
            <a:extLst>
              <a:ext uri="{FF2B5EF4-FFF2-40B4-BE49-F238E27FC236}">
                <a16:creationId xmlns="" xmlns:a16="http://schemas.microsoft.com/office/drawing/2014/main" id="{842E5474-77C9-CE49-9C40-9349674E7A60}"/>
              </a:ext>
            </a:extLst>
          </p:cNvPr>
          <p:cNvSpPr>
            <a:spLocks noGrp="1"/>
          </p:cNvSpPr>
          <p:nvPr>
            <p:ph type="title" hasCustomPrompt="1"/>
          </p:nvPr>
        </p:nvSpPr>
        <p:spPr>
          <a:xfrm>
            <a:off x="685800" y="731520"/>
            <a:ext cx="7772400" cy="483022"/>
          </a:xfrm>
        </p:spPr>
        <p:txBody>
          <a:bodyPr anchor="t"/>
          <a:lstStyle>
            <a:lvl1pPr>
              <a:defRPr/>
            </a:lvl1pPr>
          </a:lstStyle>
          <a:p>
            <a:r>
              <a:rPr lang="en-US"/>
              <a:t>Do’s and </a:t>
            </a:r>
            <a:r>
              <a:rPr lang="en-US" err="1"/>
              <a:t>Dont’s</a:t>
            </a:r>
            <a:endParaRPr lang="en-US"/>
          </a:p>
        </p:txBody>
      </p:sp>
      <p:sp>
        <p:nvSpPr>
          <p:cNvPr id="10" name="Tables and Charts…">
            <a:extLst>
              <a:ext uri="{FF2B5EF4-FFF2-40B4-BE49-F238E27FC236}">
                <a16:creationId xmlns="" xmlns:a16="http://schemas.microsoft.com/office/drawing/2014/main" id="{63031A05-03D8-C34B-9626-33555C306B90}"/>
              </a:ext>
            </a:extLst>
          </p:cNvPr>
          <p:cNvSpPr/>
          <p:nvPr userDrawn="1"/>
        </p:nvSpPr>
        <p:spPr>
          <a:xfrm>
            <a:off x="685801" y="4803679"/>
            <a:ext cx="3774338" cy="1045222"/>
          </a:xfrm>
          <a:prstGeom prst="rect">
            <a:avLst/>
          </a:prstGeom>
          <a:ln w="12700">
            <a:solidFill>
              <a:schemeClr val="tx2">
                <a:alpha val="46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0" tIns="182880" rIns="182880" bIns="182880" anchor="ctr"/>
          <a:lstStyle/>
          <a:p>
            <a:pPr marL="0" marR="0" lvl="2" indent="0" algn="l" defTabSz="340097" rtl="0" fontAlgn="auto" latinLnBrk="0" hangingPunct="0">
              <a:lnSpc>
                <a:spcPct val="10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r>
              <a:rPr kumimoji="0" sz="1600" b="1" i="0" u="none" strike="noStrike" cap="none" spc="0" normalizeH="0" baseline="0">
                <a:ln>
                  <a:noFill/>
                </a:ln>
                <a:solidFill>
                  <a:srgbClr val="000000"/>
                </a:solidFill>
                <a:effectLst/>
                <a:uFillTx/>
                <a:latin typeface="Arial" panose="020B0604020202020204" pitchFamily="34" charset="0"/>
                <a:ea typeface="+mn-ea"/>
                <a:cs typeface="+mn-cs"/>
                <a:sym typeface="Helvetica Light"/>
              </a:rPr>
              <a:t>Tables and Charts</a:t>
            </a: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sz="1300" b="0" i="0">
                <a:latin typeface="+mn-lt"/>
              </a:rPr>
              <a:t>Create table and charts in PowerPoint or cut and paste your Excel data directly into PowerPoint:</a:t>
            </a:r>
          </a:p>
          <a:p>
            <a:pPr marL="91438" lvl="2" indent="-91438" algn="l">
              <a:lnSpc>
                <a:spcPct val="100000"/>
              </a:lnSpc>
              <a:spcBef>
                <a:spcPts val="0"/>
              </a:spcBef>
              <a:spcAft>
                <a:spcPts val="300"/>
              </a:spcAft>
              <a:buFont typeface="Arial" panose="020B0604020202020204" pitchFamily="34" charset="0"/>
              <a:buChar char="•"/>
              <a:defRPr sz="1800">
                <a:latin typeface="Arial"/>
                <a:ea typeface="Arial"/>
                <a:cs typeface="Arial"/>
                <a:sym typeface="Arial"/>
              </a:defRPr>
            </a:pPr>
            <a:r>
              <a:rPr kumimoji="0" sz="1300" b="0" i="0" u="none" strike="noStrike" cap="none" spc="0" normalizeH="0" baseline="0">
                <a:ln>
                  <a:noFill/>
                </a:ln>
                <a:solidFill>
                  <a:srgbClr val="000000"/>
                </a:solidFill>
                <a:effectLst/>
                <a:uFillTx/>
                <a:latin typeface="+mn-lt"/>
                <a:cs typeface="Arial"/>
                <a:sym typeface="Helvetica Light"/>
              </a:rPr>
              <a:t>Do</a:t>
            </a:r>
            <a:r>
              <a:rPr sz="1300" b="0" i="0">
                <a:latin typeface="+mn-lt"/>
              </a:rPr>
              <a:t> </a:t>
            </a:r>
            <a:r>
              <a:rPr sz="1300" b="0" i="0" u="none">
                <a:latin typeface="+mn-lt"/>
              </a:rPr>
              <a:t>NOT</a:t>
            </a:r>
            <a:r>
              <a:rPr sz="1300" b="0" i="0">
                <a:latin typeface="+mn-lt"/>
              </a:rPr>
              <a:t> use 3D charts</a:t>
            </a:r>
          </a:p>
        </p:txBody>
      </p:sp>
      <p:sp>
        <p:nvSpPr>
          <p:cNvPr id="21" name="Content Placeholder 12">
            <a:extLst>
              <a:ext uri="{FF2B5EF4-FFF2-40B4-BE49-F238E27FC236}">
                <a16:creationId xmlns="" xmlns:a16="http://schemas.microsoft.com/office/drawing/2014/main" id="{03B0EF06-1926-9E41-A7EA-43EF9EE7778E}"/>
              </a:ext>
            </a:extLst>
          </p:cNvPr>
          <p:cNvSpPr>
            <a:spLocks noGrp="1"/>
          </p:cNvSpPr>
          <p:nvPr>
            <p:ph sz="quarter" idx="12" hasCustomPrompt="1"/>
          </p:nvPr>
        </p:nvSpPr>
        <p:spPr>
          <a:xfrm>
            <a:off x="685798" y="1395457"/>
            <a:ext cx="7772400" cy="483022"/>
          </a:xfrm>
        </p:spPr>
        <p:txBody>
          <a:bodyPr/>
          <a:lstStyle>
            <a:lvl1pPr marL="0" indent="0">
              <a:lnSpc>
                <a:spcPts val="2800"/>
              </a:lnSpc>
              <a:buNone/>
              <a:defRPr sz="2800" b="0" i="1" spc="-100" baseline="0">
                <a:solidFill>
                  <a:schemeClr val="tx1">
                    <a:lumMod val="50000"/>
                    <a:lumOff val="50000"/>
                  </a:schemeClr>
                </a:solidFill>
              </a:defRPr>
            </a:lvl1pPr>
            <a:lvl2pPr marL="502920" indent="0">
              <a:buNone/>
              <a:defRPr/>
            </a:lvl2pPr>
          </a:lstStyle>
          <a:p>
            <a:pPr lvl="0"/>
            <a:r>
              <a:rPr lang="en-US"/>
              <a:t>Reference Brand Guidelines</a:t>
            </a:r>
          </a:p>
        </p:txBody>
      </p:sp>
      <p:pic>
        <p:nvPicPr>
          <p:cNvPr id="22" name="Picture 21">
            <a:extLst>
              <a:ext uri="{FF2B5EF4-FFF2-40B4-BE49-F238E27FC236}">
                <a16:creationId xmlns="" xmlns:a16="http://schemas.microsoft.com/office/drawing/2014/main" id="{BAFBD4E5-F936-A04A-B74C-6A0F36E29E6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24" name="Colors…">
            <a:extLst>
              <a:ext uri="{FF2B5EF4-FFF2-40B4-BE49-F238E27FC236}">
                <a16:creationId xmlns="" xmlns:a16="http://schemas.microsoft.com/office/drawing/2014/main" id="{4F666704-F63F-9340-A958-E14799FB57F9}"/>
              </a:ext>
            </a:extLst>
          </p:cNvPr>
          <p:cNvSpPr/>
          <p:nvPr userDrawn="1"/>
        </p:nvSpPr>
        <p:spPr>
          <a:xfrm>
            <a:off x="685801" y="2460460"/>
            <a:ext cx="3774338" cy="2223486"/>
          </a:xfrm>
          <a:prstGeom prst="rect">
            <a:avLst/>
          </a:prstGeom>
          <a:ln w="12700">
            <a:solidFill>
              <a:schemeClr val="tx2">
                <a:alpha val="46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0" tIns="182880" rIns="182880" bIns="182880" anchor="ctr"/>
          <a:lstStyle/>
          <a:p>
            <a:pPr marL="0" marR="0" lvl="2" indent="0" algn="l" defTabSz="340097" rtl="0" fontAlgn="auto" latinLnBrk="0" hangingPunct="0">
              <a:lnSpc>
                <a:spcPct val="9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r>
              <a:rPr kumimoji="0" sz="1600" b="1" i="0" u="none" strike="noStrike" cap="none" spc="0" normalizeH="0" baseline="0">
                <a:ln>
                  <a:noFill/>
                </a:ln>
                <a:solidFill>
                  <a:srgbClr val="000000"/>
                </a:solidFill>
                <a:effectLst/>
                <a:uFillTx/>
                <a:latin typeface="Arial" panose="020B0604020202020204" pitchFamily="34" charset="0"/>
                <a:ea typeface="+mn-ea"/>
                <a:cs typeface="+mn-cs"/>
                <a:sym typeface="Helvetica Light"/>
              </a:rPr>
              <a:t>Colors</a:t>
            </a: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kumimoji="0" sz="1300" b="0" i="0" u="none" strike="noStrike" cap="none" spc="0" normalizeH="0" baseline="0">
                <a:ln>
                  <a:noFill/>
                </a:ln>
                <a:solidFill>
                  <a:srgbClr val="000000"/>
                </a:solidFill>
                <a:effectLst/>
                <a:uFillTx/>
                <a:latin typeface="+mn-lt"/>
                <a:cs typeface="Arial"/>
                <a:sym typeface="Helvetica Light"/>
              </a:rPr>
              <a:t>Only use </a:t>
            </a:r>
            <a:r>
              <a:rPr kumimoji="0" lang="en-US" sz="1300" b="0" i="0" u="none" strike="noStrike" cap="none" spc="0" normalizeH="0" baseline="0">
                <a:ln>
                  <a:noFill/>
                </a:ln>
                <a:solidFill>
                  <a:srgbClr val="000000"/>
                </a:solidFill>
                <a:effectLst/>
                <a:uFillTx/>
                <a:latin typeface="+mn-lt"/>
                <a:cs typeface="Arial"/>
                <a:sym typeface="Helvetica Light"/>
              </a:rPr>
              <a:t>United Educators</a:t>
            </a:r>
            <a:r>
              <a:rPr kumimoji="0" sz="1300" b="0" i="0" u="none" strike="noStrike" cap="none" spc="0" normalizeH="0" baseline="0">
                <a:ln>
                  <a:noFill/>
                </a:ln>
                <a:solidFill>
                  <a:srgbClr val="000000"/>
                </a:solidFill>
                <a:effectLst/>
                <a:uFillTx/>
                <a:latin typeface="+mn-lt"/>
                <a:cs typeface="Arial"/>
                <a:sym typeface="Helvetica Light"/>
              </a:rPr>
              <a:t> brand colors:</a:t>
            </a:r>
            <a:endParaRPr kumimoji="0" lang="en-US" sz="1300" b="0" i="0" u="none" strike="noStrike" cap="none" spc="0" normalizeH="0" baseline="0">
              <a:ln>
                <a:noFill/>
              </a:ln>
              <a:solidFill>
                <a:srgbClr val="000000"/>
              </a:solidFill>
              <a:effectLst/>
              <a:uFillTx/>
              <a:latin typeface="+mn-lt"/>
              <a:cs typeface="Arial"/>
              <a:sym typeface="Helvetica Light"/>
            </a:endParaRP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endParaRPr kumimoji="0" lang="en-US" sz="500" b="0" i="0" u="none" strike="noStrike" cap="none" spc="0" normalizeH="0" baseline="0">
              <a:ln>
                <a:noFill/>
              </a:ln>
              <a:solidFill>
                <a:srgbClr val="000000"/>
              </a:solidFill>
              <a:effectLst/>
              <a:uFillTx/>
              <a:latin typeface="+mn-lt"/>
              <a:cs typeface="Arial"/>
              <a:sym typeface="Helvetica Light"/>
            </a:endParaRP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kumimoji="0" lang="en-US" sz="1300" b="1" i="0" u="none" strike="noStrike" cap="none" spc="0" normalizeH="0" baseline="0">
                <a:ln>
                  <a:noFill/>
                </a:ln>
                <a:solidFill>
                  <a:srgbClr val="000000"/>
                </a:solidFill>
                <a:effectLst/>
                <a:uFillTx/>
                <a:latin typeface="+mn-lt"/>
                <a:cs typeface="Arial"/>
                <a:sym typeface="Helvetica Light"/>
              </a:rPr>
              <a:t>Primary colors</a:t>
            </a: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endParaRPr kumimoji="0" lang="en-US" sz="1300" b="1" i="0" u="none" strike="noStrike" cap="none" spc="0" normalizeH="0" baseline="0">
              <a:ln>
                <a:noFill/>
              </a:ln>
              <a:solidFill>
                <a:srgbClr val="000000"/>
              </a:solidFill>
              <a:effectLst/>
              <a:uFillTx/>
              <a:latin typeface="+mn-lt"/>
              <a:cs typeface="Arial"/>
              <a:sym typeface="Helvetica Light"/>
            </a:endParaRP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endParaRPr kumimoji="0" lang="en-US" sz="1300" b="1" i="0" u="none" strike="noStrike" cap="none" spc="0" normalizeH="0" baseline="0">
              <a:ln>
                <a:noFill/>
              </a:ln>
              <a:solidFill>
                <a:srgbClr val="000000"/>
              </a:solidFill>
              <a:effectLst/>
              <a:uFillTx/>
              <a:latin typeface="+mn-lt"/>
              <a:cs typeface="Arial"/>
              <a:sym typeface="Helvetica Light"/>
            </a:endParaRP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kumimoji="0" lang="en-US" sz="1300" b="1" i="0" u="none" strike="noStrike" cap="none" spc="0" normalizeH="0" baseline="0">
                <a:ln>
                  <a:noFill/>
                </a:ln>
                <a:solidFill>
                  <a:srgbClr val="000000"/>
                </a:solidFill>
                <a:effectLst/>
                <a:uFillTx/>
                <a:latin typeface="+mn-lt"/>
                <a:cs typeface="Arial"/>
                <a:sym typeface="Helvetica Light"/>
              </a:rPr>
              <a:t>Secondary colors</a:t>
            </a:r>
            <a:r>
              <a:rPr kumimoji="0" sz="1300" b="0" i="0" u="none" strike="noStrike" cap="none" spc="0" normalizeH="0" baseline="0">
                <a:ln>
                  <a:noFill/>
                </a:ln>
                <a:solidFill>
                  <a:srgbClr val="000000"/>
                </a:solidFill>
                <a:effectLst/>
                <a:uFillTx/>
                <a:latin typeface="+mn-lt"/>
                <a:cs typeface="Arial"/>
                <a:sym typeface="Helvetica Light"/>
              </a:rPr>
              <a:t/>
            </a:r>
            <a:br>
              <a:rPr kumimoji="0" sz="1300" b="0" i="0" u="none" strike="noStrike" cap="none" spc="0" normalizeH="0" baseline="0">
                <a:ln>
                  <a:noFill/>
                </a:ln>
                <a:solidFill>
                  <a:srgbClr val="000000"/>
                </a:solidFill>
                <a:effectLst/>
                <a:uFillTx/>
                <a:latin typeface="+mn-lt"/>
                <a:cs typeface="Arial"/>
                <a:sym typeface="Helvetica Light"/>
              </a:rPr>
            </a:br>
            <a:r>
              <a:rPr kumimoji="0" sz="1300" b="0" i="0" u="none" strike="noStrike" cap="none" spc="0" normalizeH="0" baseline="0">
                <a:ln>
                  <a:noFill/>
                </a:ln>
                <a:solidFill>
                  <a:srgbClr val="000000"/>
                </a:solidFill>
                <a:effectLst/>
                <a:uFillTx/>
                <a:latin typeface="+mn-lt"/>
                <a:cs typeface="Arial"/>
                <a:sym typeface="Helvetica Light"/>
              </a:rPr>
              <a:t/>
            </a:r>
            <a:br>
              <a:rPr kumimoji="0" sz="1300" b="0" i="0" u="none" strike="noStrike" cap="none" spc="0" normalizeH="0" baseline="0">
                <a:ln>
                  <a:noFill/>
                </a:ln>
                <a:solidFill>
                  <a:srgbClr val="000000"/>
                </a:solidFill>
                <a:effectLst/>
                <a:uFillTx/>
                <a:latin typeface="+mn-lt"/>
                <a:cs typeface="Arial"/>
                <a:sym typeface="Helvetica Light"/>
              </a:rPr>
            </a:br>
            <a:endParaRPr kumimoji="0" sz="1300" b="0" i="0" u="none" strike="noStrike" cap="none" spc="0" normalizeH="0" baseline="0">
              <a:ln>
                <a:noFill/>
              </a:ln>
              <a:solidFill>
                <a:srgbClr val="000000"/>
              </a:solidFill>
              <a:effectLst/>
              <a:uFillTx/>
              <a:latin typeface="+mn-lt"/>
              <a:cs typeface="Arial"/>
              <a:sym typeface="Helvetica Light"/>
            </a:endParaRPr>
          </a:p>
        </p:txBody>
      </p:sp>
      <p:grpSp>
        <p:nvGrpSpPr>
          <p:cNvPr id="25" name="Group 24">
            <a:extLst>
              <a:ext uri="{FF2B5EF4-FFF2-40B4-BE49-F238E27FC236}">
                <a16:creationId xmlns="" xmlns:a16="http://schemas.microsoft.com/office/drawing/2014/main" id="{6E17BDF9-5B79-1443-B153-1B38AA5761C3}"/>
              </a:ext>
            </a:extLst>
          </p:cNvPr>
          <p:cNvGrpSpPr/>
          <p:nvPr userDrawn="1"/>
        </p:nvGrpSpPr>
        <p:grpSpPr>
          <a:xfrm>
            <a:off x="893429" y="3520600"/>
            <a:ext cx="1062608" cy="310544"/>
            <a:chOff x="802854" y="3568113"/>
            <a:chExt cx="469328" cy="137160"/>
          </a:xfrm>
        </p:grpSpPr>
        <p:sp>
          <p:nvSpPr>
            <p:cNvPr id="26" name="Oval 25">
              <a:extLst>
                <a:ext uri="{FF2B5EF4-FFF2-40B4-BE49-F238E27FC236}">
                  <a16:creationId xmlns="" xmlns:a16="http://schemas.microsoft.com/office/drawing/2014/main" id="{49BE3F48-5CB9-8F4B-B8DA-8E49798B75D9}"/>
                </a:ext>
              </a:extLst>
            </p:cNvPr>
            <p:cNvSpPr>
              <a:spLocks noChangeAspect="1"/>
            </p:cNvSpPr>
            <p:nvPr userDrawn="1"/>
          </p:nvSpPr>
          <p:spPr>
            <a:xfrm>
              <a:off x="802854" y="3568113"/>
              <a:ext cx="138086" cy="137160"/>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7" name="Oval 26">
              <a:extLst>
                <a:ext uri="{FF2B5EF4-FFF2-40B4-BE49-F238E27FC236}">
                  <a16:creationId xmlns="" xmlns:a16="http://schemas.microsoft.com/office/drawing/2014/main" id="{F340365A-F2C0-8747-ABC5-C9CC4112C051}"/>
                </a:ext>
              </a:extLst>
            </p:cNvPr>
            <p:cNvSpPr>
              <a:spLocks noChangeAspect="1"/>
            </p:cNvSpPr>
            <p:nvPr userDrawn="1"/>
          </p:nvSpPr>
          <p:spPr>
            <a:xfrm>
              <a:off x="968475" y="3568113"/>
              <a:ext cx="138086" cy="137160"/>
            </a:xfrm>
            <a:prstGeom prst="ellipse">
              <a:avLst/>
            </a:prstGeom>
            <a:solidFill>
              <a:schemeClr val="bg1"/>
            </a:solidFill>
            <a:ln w="3175"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8" name="Oval 27">
              <a:extLst>
                <a:ext uri="{FF2B5EF4-FFF2-40B4-BE49-F238E27FC236}">
                  <a16:creationId xmlns="" xmlns:a16="http://schemas.microsoft.com/office/drawing/2014/main" id="{3DE32160-D040-B445-B132-799CFFF88300}"/>
                </a:ext>
              </a:extLst>
            </p:cNvPr>
            <p:cNvSpPr>
              <a:spLocks noChangeAspect="1"/>
            </p:cNvSpPr>
            <p:nvPr userDrawn="1"/>
          </p:nvSpPr>
          <p:spPr>
            <a:xfrm>
              <a:off x="1134096" y="3568113"/>
              <a:ext cx="138086" cy="137160"/>
            </a:xfrm>
            <a:prstGeom prst="ellipse">
              <a:avLst/>
            </a:prstGeom>
            <a:solidFill>
              <a:schemeClr val="tx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sp>
        <p:nvSpPr>
          <p:cNvPr id="36" name="TextBox 35">
            <a:extLst>
              <a:ext uri="{FF2B5EF4-FFF2-40B4-BE49-F238E27FC236}">
                <a16:creationId xmlns="" xmlns:a16="http://schemas.microsoft.com/office/drawing/2014/main" id="{985D3AEF-B558-0441-BF72-5A2634303BE3}"/>
              </a:ext>
            </a:extLst>
          </p:cNvPr>
          <p:cNvSpPr txBox="1"/>
          <p:nvPr userDrawn="1"/>
        </p:nvSpPr>
        <p:spPr>
          <a:xfrm>
            <a:off x="685798" y="273377"/>
            <a:ext cx="7772400" cy="276999"/>
          </a:xfrm>
          <a:prstGeom prst="rect">
            <a:avLst/>
          </a:prstGeom>
          <a:noFill/>
        </p:spPr>
        <p:txBody>
          <a:bodyPr wrap="square" lIns="0" tIns="0" rIns="0" bIns="0" rtlCol="0">
            <a:spAutoFit/>
          </a:bodyPr>
          <a:lstStyle/>
          <a:p>
            <a:pPr algn="ctr"/>
            <a:r>
              <a:rPr lang="en-US" b="1">
                <a:solidFill>
                  <a:schemeClr val="tx2"/>
                </a:solidFill>
                <a:latin typeface="Arial" panose="020B0604020202020204" pitchFamily="34" charset="0"/>
                <a:cs typeface="Arial" panose="020B0604020202020204" pitchFamily="34" charset="0"/>
              </a:rPr>
              <a:t>DELETE THIS SLIDE FROM PRESENTATION</a:t>
            </a:r>
          </a:p>
        </p:txBody>
      </p:sp>
      <p:grpSp>
        <p:nvGrpSpPr>
          <p:cNvPr id="23" name="Group 22">
            <a:extLst>
              <a:ext uri="{FF2B5EF4-FFF2-40B4-BE49-F238E27FC236}">
                <a16:creationId xmlns="" xmlns:a16="http://schemas.microsoft.com/office/drawing/2014/main" id="{1655A123-B7F3-0549-8FE7-4A1792683D7D}"/>
              </a:ext>
            </a:extLst>
          </p:cNvPr>
          <p:cNvGrpSpPr/>
          <p:nvPr userDrawn="1"/>
        </p:nvGrpSpPr>
        <p:grpSpPr>
          <a:xfrm>
            <a:off x="893429" y="4234049"/>
            <a:ext cx="2203631" cy="310544"/>
            <a:chOff x="1299717" y="3568113"/>
            <a:chExt cx="973290" cy="137160"/>
          </a:xfrm>
        </p:grpSpPr>
        <p:sp>
          <p:nvSpPr>
            <p:cNvPr id="39" name="Oval 38">
              <a:extLst>
                <a:ext uri="{FF2B5EF4-FFF2-40B4-BE49-F238E27FC236}">
                  <a16:creationId xmlns="" xmlns:a16="http://schemas.microsoft.com/office/drawing/2014/main" id="{D08C459C-FC06-2A46-A0EE-55A03B6C77A4}"/>
                </a:ext>
              </a:extLst>
            </p:cNvPr>
            <p:cNvSpPr>
              <a:spLocks noChangeAspect="1"/>
            </p:cNvSpPr>
            <p:nvPr userDrawn="1"/>
          </p:nvSpPr>
          <p:spPr>
            <a:xfrm>
              <a:off x="1299717" y="3568113"/>
              <a:ext cx="138086" cy="137160"/>
            </a:xfrm>
            <a:prstGeom prst="ellipse">
              <a:avLst/>
            </a:prstGeom>
            <a:solidFill>
              <a:schemeClr val="accent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0" name="Oval 39">
              <a:extLst>
                <a:ext uri="{FF2B5EF4-FFF2-40B4-BE49-F238E27FC236}">
                  <a16:creationId xmlns="" xmlns:a16="http://schemas.microsoft.com/office/drawing/2014/main" id="{62ED3F2D-20AC-3543-BDA4-7F5AFA274C9A}"/>
                </a:ext>
              </a:extLst>
            </p:cNvPr>
            <p:cNvSpPr>
              <a:spLocks noChangeAspect="1"/>
            </p:cNvSpPr>
            <p:nvPr userDrawn="1"/>
          </p:nvSpPr>
          <p:spPr>
            <a:xfrm>
              <a:off x="1465338" y="3568113"/>
              <a:ext cx="138086" cy="137160"/>
            </a:xfrm>
            <a:prstGeom prst="ellipse">
              <a:avLst/>
            </a:prstGeom>
            <a:solidFill>
              <a:schemeClr val="accent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1" name="Oval 40">
              <a:extLst>
                <a:ext uri="{FF2B5EF4-FFF2-40B4-BE49-F238E27FC236}">
                  <a16:creationId xmlns="" xmlns:a16="http://schemas.microsoft.com/office/drawing/2014/main" id="{65153780-98A4-104E-817F-500E7842DBDE}"/>
                </a:ext>
              </a:extLst>
            </p:cNvPr>
            <p:cNvSpPr>
              <a:spLocks noChangeAspect="1"/>
            </p:cNvSpPr>
            <p:nvPr userDrawn="1"/>
          </p:nvSpPr>
          <p:spPr>
            <a:xfrm>
              <a:off x="1630959" y="3568113"/>
              <a:ext cx="138086" cy="137160"/>
            </a:xfrm>
            <a:prstGeom prst="ellipse">
              <a:avLst/>
            </a:prstGeom>
            <a:solidFill>
              <a:schemeClr val="accent3"/>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2" name="Oval 41">
              <a:extLst>
                <a:ext uri="{FF2B5EF4-FFF2-40B4-BE49-F238E27FC236}">
                  <a16:creationId xmlns="" xmlns:a16="http://schemas.microsoft.com/office/drawing/2014/main" id="{8338B822-4C4C-0E47-933E-927D811F1313}"/>
                </a:ext>
              </a:extLst>
            </p:cNvPr>
            <p:cNvSpPr>
              <a:spLocks noChangeAspect="1"/>
            </p:cNvSpPr>
            <p:nvPr userDrawn="1"/>
          </p:nvSpPr>
          <p:spPr>
            <a:xfrm>
              <a:off x="1796580" y="3568113"/>
              <a:ext cx="138086" cy="137160"/>
            </a:xfrm>
            <a:prstGeom prst="ellipse">
              <a:avLst/>
            </a:prstGeom>
            <a:solidFill>
              <a:schemeClr val="accent4"/>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3" name="Oval 42">
              <a:extLst>
                <a:ext uri="{FF2B5EF4-FFF2-40B4-BE49-F238E27FC236}">
                  <a16:creationId xmlns="" xmlns:a16="http://schemas.microsoft.com/office/drawing/2014/main" id="{C30F48B6-C7BA-0640-8C83-6BC8D80E23AF}"/>
                </a:ext>
              </a:extLst>
            </p:cNvPr>
            <p:cNvSpPr>
              <a:spLocks noChangeAspect="1"/>
            </p:cNvSpPr>
            <p:nvPr userDrawn="1"/>
          </p:nvSpPr>
          <p:spPr>
            <a:xfrm>
              <a:off x="1969300" y="3568113"/>
              <a:ext cx="138086" cy="137160"/>
            </a:xfrm>
            <a:prstGeom prst="ellipse">
              <a:avLst/>
            </a:prstGeom>
            <a:solidFill>
              <a:schemeClr val="accent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4" name="Oval 43">
              <a:extLst>
                <a:ext uri="{FF2B5EF4-FFF2-40B4-BE49-F238E27FC236}">
                  <a16:creationId xmlns="" xmlns:a16="http://schemas.microsoft.com/office/drawing/2014/main" id="{1A1DA93B-90EE-1348-A454-FD50D2529533}"/>
                </a:ext>
              </a:extLst>
            </p:cNvPr>
            <p:cNvSpPr>
              <a:spLocks noChangeAspect="1"/>
            </p:cNvSpPr>
            <p:nvPr userDrawn="1"/>
          </p:nvSpPr>
          <p:spPr>
            <a:xfrm>
              <a:off x="2134921" y="3568113"/>
              <a:ext cx="138086" cy="137160"/>
            </a:xfrm>
            <a:prstGeom prst="ellipse">
              <a:avLst/>
            </a:prstGeom>
            <a:solidFill>
              <a:schemeClr val="accent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sp>
        <p:nvSpPr>
          <p:cNvPr id="29" name="Content Placeholder 7">
            <a:extLst>
              <a:ext uri="{FF2B5EF4-FFF2-40B4-BE49-F238E27FC236}">
                <a16:creationId xmlns="" xmlns:a16="http://schemas.microsoft.com/office/drawing/2014/main" id="{04BB52EC-7CB9-E54A-8E7A-B65216979681}"/>
              </a:ext>
            </a:extLst>
          </p:cNvPr>
          <p:cNvSpPr>
            <a:spLocks noGrp="1"/>
          </p:cNvSpPr>
          <p:nvPr>
            <p:ph sz="quarter" idx="19" hasCustomPrompt="1"/>
          </p:nvPr>
        </p:nvSpPr>
        <p:spPr>
          <a:xfrm>
            <a:off x="3423920" y="6336791"/>
            <a:ext cx="5034280" cy="365125"/>
          </a:xfrm>
        </p:spPr>
        <p:txBody>
          <a:bodyPr anchor="ctr"/>
          <a:lstStyle>
            <a:lvl1pPr marL="0" indent="0" algn="r">
              <a:buNone/>
              <a:defRPr sz="1100" spc="0">
                <a:latin typeface="Arial" panose="020B0604020202020204" pitchFamily="34" charset="0"/>
                <a:cs typeface="Arial" panose="020B0604020202020204" pitchFamily="34" charset="0"/>
              </a:defRPr>
            </a:lvl1pPr>
          </a:lstStyle>
          <a:p>
            <a:pPr lvl="0"/>
            <a:r>
              <a:rPr lang="en-US" dirty="0"/>
              <a:t>Footer</a:t>
            </a:r>
          </a:p>
        </p:txBody>
      </p:sp>
    </p:spTree>
    <p:extLst>
      <p:ext uri="{BB962C8B-B14F-4D97-AF65-F5344CB8AC3E}">
        <p14:creationId xmlns:p14="http://schemas.microsoft.com/office/powerpoint/2010/main" val="2357789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1 Lin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4343401"/>
          </a:xfrm>
          <a:solidFill>
            <a:schemeClr val="bg2"/>
          </a:solidFill>
        </p:spPr>
        <p:txBody>
          <a:bodyPr/>
          <a:lstStyle/>
          <a:p>
            <a:r>
              <a:rPr lang="en-US"/>
              <a:t>Click icon to add picture</a:t>
            </a:r>
          </a:p>
        </p:txBody>
      </p:sp>
      <p:sp>
        <p:nvSpPr>
          <p:cNvPr id="18" name="Subtitle 2"/>
          <p:cNvSpPr>
            <a:spLocks noGrp="1"/>
          </p:cNvSpPr>
          <p:nvPr>
            <p:ph type="subTitle" idx="1"/>
          </p:nvPr>
        </p:nvSpPr>
        <p:spPr>
          <a:xfrm>
            <a:off x="685800" y="5410199"/>
            <a:ext cx="7772400" cy="381001"/>
          </a:xfrm>
          <a:noFill/>
        </p:spPr>
        <p:txBody>
          <a:bodyPr>
            <a:noAutofit/>
          </a:bodyPr>
          <a:lstStyle>
            <a:lvl1pPr marL="0" indent="0" algn="l">
              <a:buNone/>
              <a:defRPr sz="2800" b="0" i="1" baseline="0">
                <a:solidFill>
                  <a:schemeClr val="bg1">
                    <a:lumMod val="50000"/>
                  </a:schemeClr>
                </a:solidFill>
                <a:latin typeface="+mn-lt"/>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itle 2">
            <a:extLst>
              <a:ext uri="{FF2B5EF4-FFF2-40B4-BE49-F238E27FC236}">
                <a16:creationId xmlns="" xmlns:a16="http://schemas.microsoft.com/office/drawing/2014/main" id="{27447546-09FF-6245-BA13-6BA40FBD2A5C}"/>
              </a:ext>
            </a:extLst>
          </p:cNvPr>
          <p:cNvSpPr>
            <a:spLocks noGrp="1"/>
          </p:cNvSpPr>
          <p:nvPr>
            <p:ph type="title"/>
          </p:nvPr>
        </p:nvSpPr>
        <p:spPr>
          <a:xfrm>
            <a:off x="685800" y="4648200"/>
            <a:ext cx="7772400" cy="731520"/>
          </a:xfrm>
        </p:spPr>
        <p:txBody>
          <a:bodyPr>
            <a:normAutofit/>
          </a:bodyPr>
          <a:lstStyle>
            <a:lvl1pPr algn="l">
              <a:lnSpc>
                <a:spcPts val="3800"/>
              </a:lnSpc>
              <a:defRPr/>
            </a:lvl1pPr>
          </a:lstStyle>
          <a:p>
            <a:r>
              <a:rPr lang="en-US"/>
              <a:t>Click to edit Master title style</a:t>
            </a:r>
          </a:p>
        </p:txBody>
      </p:sp>
      <p:sp>
        <p:nvSpPr>
          <p:cNvPr id="6" name="Picture Placeholder 5">
            <a:extLst>
              <a:ext uri="{FF2B5EF4-FFF2-40B4-BE49-F238E27FC236}">
                <a16:creationId xmlns="" xmlns:a16="http://schemas.microsoft.com/office/drawing/2014/main" id="{019E7C7E-2193-9047-87D6-5182947626C0}"/>
              </a:ext>
            </a:extLst>
          </p:cNvPr>
          <p:cNvSpPr>
            <a:spLocks noGrp="1"/>
          </p:cNvSpPr>
          <p:nvPr>
            <p:ph type="pic" sz="quarter" idx="15"/>
          </p:nvPr>
        </p:nvSpPr>
        <p:spPr>
          <a:xfrm>
            <a:off x="8686800" y="-1509"/>
            <a:ext cx="228600" cy="548640"/>
          </a:xfrm>
          <a:blipFill>
            <a:blip r:embed="rId2"/>
            <a:stretch>
              <a:fillRect/>
            </a:stretch>
          </a:blipFill>
        </p:spPr>
        <p:txBody>
          <a:bodyPr/>
          <a:lstStyle>
            <a:lvl1pPr>
              <a:defRPr>
                <a:noFill/>
              </a:defRPr>
            </a:lvl1pPr>
          </a:lstStyle>
          <a:p>
            <a:endParaRPr lang="en-US"/>
          </a:p>
        </p:txBody>
      </p:sp>
      <p:sp>
        <p:nvSpPr>
          <p:cNvPr id="9" name="Picture Placeholder 3">
            <a:extLst>
              <a:ext uri="{FF2B5EF4-FFF2-40B4-BE49-F238E27FC236}">
                <a16:creationId xmlns="" xmlns:a16="http://schemas.microsoft.com/office/drawing/2014/main" id="{D557610C-06AB-4A49-9149-6D237BC5D218}"/>
              </a:ext>
            </a:extLst>
          </p:cNvPr>
          <p:cNvSpPr>
            <a:spLocks noGrp="1"/>
          </p:cNvSpPr>
          <p:nvPr>
            <p:ph type="pic" sz="quarter" idx="14" hasCustomPrompt="1"/>
          </p:nvPr>
        </p:nvSpPr>
        <p:spPr>
          <a:xfrm>
            <a:off x="7097486" y="6106332"/>
            <a:ext cx="1360714" cy="599271"/>
          </a:xfrm>
        </p:spPr>
        <p:txBody>
          <a:bodyPr anchor="ctr" anchorCtr="0"/>
          <a:lstStyle>
            <a:lvl1pPr marL="0" indent="0">
              <a:buFontTx/>
              <a:buNone/>
              <a:defRPr sz="1200" baseline="0">
                <a:solidFill>
                  <a:schemeClr val="tx1"/>
                </a:solidFill>
              </a:defRPr>
            </a:lvl1pPr>
          </a:lstStyle>
          <a:p>
            <a:r>
              <a:rPr lang="en-US"/>
              <a:t>Cobrand logo goes here if needed</a:t>
            </a:r>
          </a:p>
        </p:txBody>
      </p:sp>
      <p:pic>
        <p:nvPicPr>
          <p:cNvPr id="12" name="Picture 11" descr="A picture containing clock, drawing&#10;&#10;Description automatically generated">
            <a:extLst>
              <a:ext uri="{FF2B5EF4-FFF2-40B4-BE49-F238E27FC236}">
                <a16:creationId xmlns="" xmlns:a16="http://schemas.microsoft.com/office/drawing/2014/main" id="{51DD70BE-9130-8249-A3FA-A133ADB9B4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6302832"/>
            <a:ext cx="1143000" cy="381000"/>
          </a:xfrm>
          <a:prstGeom prst="rect">
            <a:avLst/>
          </a:prstGeom>
        </p:spPr>
      </p:pic>
      <p:pic>
        <p:nvPicPr>
          <p:cNvPr id="7" name="Picture 6" descr="A picture containing plate, drawing&#10;&#10;Description automatically generated">
            <a:extLst>
              <a:ext uri="{FF2B5EF4-FFF2-40B4-BE49-F238E27FC236}">
                <a16:creationId xmlns="" xmlns:a16="http://schemas.microsoft.com/office/drawing/2014/main" id="{2EBE84B3-CD09-A64E-9894-11CD251A6A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Tree>
    <p:extLst>
      <p:ext uri="{BB962C8B-B14F-4D97-AF65-F5344CB8AC3E}">
        <p14:creationId xmlns:p14="http://schemas.microsoft.com/office/powerpoint/2010/main" val="3846004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Lines">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9144000" cy="4343401"/>
          </a:xfrm>
          <a:solidFill>
            <a:schemeClr val="bg2"/>
          </a:solidFill>
        </p:spPr>
        <p:txBody>
          <a:bodyPr/>
          <a:lstStyle/>
          <a:p>
            <a:r>
              <a:rPr lang="en-US"/>
              <a:t>Click icon to add picture</a:t>
            </a:r>
          </a:p>
        </p:txBody>
      </p:sp>
      <p:sp>
        <p:nvSpPr>
          <p:cNvPr id="18" name="Subtitle 2"/>
          <p:cNvSpPr>
            <a:spLocks noGrp="1"/>
          </p:cNvSpPr>
          <p:nvPr>
            <p:ph type="subTitle" idx="1"/>
          </p:nvPr>
        </p:nvSpPr>
        <p:spPr>
          <a:xfrm>
            <a:off x="685800" y="5715000"/>
            <a:ext cx="7772400" cy="381001"/>
          </a:xfrm>
          <a:noFill/>
        </p:spPr>
        <p:txBody>
          <a:bodyPr>
            <a:noAutofit/>
          </a:bodyPr>
          <a:lstStyle>
            <a:lvl1pPr marL="0" indent="0" algn="l">
              <a:buNone/>
              <a:defRPr sz="2800" b="0" i="1" baseline="0">
                <a:solidFill>
                  <a:schemeClr val="bg1">
                    <a:lumMod val="50000"/>
                  </a:schemeClr>
                </a:solidFill>
                <a:latin typeface="+mn-lt"/>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itle 2">
            <a:extLst>
              <a:ext uri="{FF2B5EF4-FFF2-40B4-BE49-F238E27FC236}">
                <a16:creationId xmlns="" xmlns:a16="http://schemas.microsoft.com/office/drawing/2014/main" id="{27447546-09FF-6245-BA13-6BA40FBD2A5C}"/>
              </a:ext>
            </a:extLst>
          </p:cNvPr>
          <p:cNvSpPr>
            <a:spLocks noGrp="1"/>
          </p:cNvSpPr>
          <p:nvPr>
            <p:ph type="title"/>
          </p:nvPr>
        </p:nvSpPr>
        <p:spPr>
          <a:xfrm>
            <a:off x="685800" y="4648200"/>
            <a:ext cx="7772400" cy="1051560"/>
          </a:xfrm>
        </p:spPr>
        <p:txBody>
          <a:bodyPr>
            <a:normAutofit/>
          </a:bodyPr>
          <a:lstStyle>
            <a:lvl1pPr algn="l">
              <a:lnSpc>
                <a:spcPts val="3800"/>
              </a:lnSpc>
              <a:defRPr/>
            </a:lvl1pPr>
          </a:lstStyle>
          <a:p>
            <a:r>
              <a:rPr lang="en-US"/>
              <a:t>Click to edit Master title style</a:t>
            </a:r>
          </a:p>
        </p:txBody>
      </p:sp>
      <p:sp>
        <p:nvSpPr>
          <p:cNvPr id="9" name="Picture Placeholder 5">
            <a:extLst>
              <a:ext uri="{FF2B5EF4-FFF2-40B4-BE49-F238E27FC236}">
                <a16:creationId xmlns="" xmlns:a16="http://schemas.microsoft.com/office/drawing/2014/main" id="{6180D375-9E05-FD42-9241-21F949177BF1}"/>
              </a:ext>
            </a:extLst>
          </p:cNvPr>
          <p:cNvSpPr>
            <a:spLocks noGrp="1"/>
          </p:cNvSpPr>
          <p:nvPr>
            <p:ph type="pic" sz="quarter" idx="15"/>
          </p:nvPr>
        </p:nvSpPr>
        <p:spPr>
          <a:xfrm>
            <a:off x="8686800" y="-1509"/>
            <a:ext cx="228600" cy="548640"/>
          </a:xfrm>
          <a:blipFill>
            <a:blip r:embed="rId2"/>
            <a:stretch>
              <a:fillRect/>
            </a:stretch>
          </a:blipFill>
        </p:spPr>
        <p:txBody>
          <a:bodyPr/>
          <a:lstStyle>
            <a:lvl1pPr>
              <a:defRPr>
                <a:noFill/>
              </a:defRPr>
            </a:lvl1pPr>
          </a:lstStyle>
          <a:p>
            <a:endParaRPr lang="en-US"/>
          </a:p>
        </p:txBody>
      </p:sp>
      <p:pic>
        <p:nvPicPr>
          <p:cNvPr id="11" name="Picture 10" descr="A picture containing plate, drawing&#10;&#10;Description automatically generated">
            <a:extLst>
              <a:ext uri="{FF2B5EF4-FFF2-40B4-BE49-F238E27FC236}">
                <a16:creationId xmlns="" xmlns:a16="http://schemas.microsoft.com/office/drawing/2014/main" id="{99BBB4BF-5B16-DC4C-BB6B-F69E2CCBC9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12" name="Picture Placeholder 3">
            <a:extLst>
              <a:ext uri="{FF2B5EF4-FFF2-40B4-BE49-F238E27FC236}">
                <a16:creationId xmlns="" xmlns:a16="http://schemas.microsoft.com/office/drawing/2014/main" id="{1042637E-0EA0-FF4F-9817-B381211E6D8E}"/>
              </a:ext>
            </a:extLst>
          </p:cNvPr>
          <p:cNvSpPr>
            <a:spLocks noGrp="1"/>
          </p:cNvSpPr>
          <p:nvPr>
            <p:ph type="pic" sz="quarter" idx="14" hasCustomPrompt="1"/>
          </p:nvPr>
        </p:nvSpPr>
        <p:spPr>
          <a:xfrm>
            <a:off x="7097486" y="6106332"/>
            <a:ext cx="1360714" cy="599271"/>
          </a:xfrm>
        </p:spPr>
        <p:txBody>
          <a:bodyPr anchor="ctr" anchorCtr="0"/>
          <a:lstStyle>
            <a:lvl1pPr marL="0" indent="0">
              <a:buFontTx/>
              <a:buNone/>
              <a:defRPr sz="1200" baseline="0">
                <a:solidFill>
                  <a:schemeClr val="tx1"/>
                </a:solidFill>
              </a:defRPr>
            </a:lvl1pPr>
          </a:lstStyle>
          <a:p>
            <a:r>
              <a:rPr lang="en-US"/>
              <a:t>Cobrand logo goes here if needed</a:t>
            </a:r>
          </a:p>
        </p:txBody>
      </p:sp>
    </p:spTree>
    <p:extLst>
      <p:ext uri="{BB962C8B-B14F-4D97-AF65-F5344CB8AC3E}">
        <p14:creationId xmlns:p14="http://schemas.microsoft.com/office/powerpoint/2010/main" val="731634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016351F-38C5-7F4F-BE13-0FDA2F2F39D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85801" y="1295400"/>
            <a:ext cx="1219200" cy="2916033"/>
          </a:xfrm>
          <a:prstGeom prst="rect">
            <a:avLst/>
          </a:prstGeom>
        </p:spPr>
      </p:pic>
      <p:sp>
        <p:nvSpPr>
          <p:cNvPr id="2" name="Title 1">
            <a:extLst>
              <a:ext uri="{FF2B5EF4-FFF2-40B4-BE49-F238E27FC236}">
                <a16:creationId xmlns="" xmlns:a16="http://schemas.microsoft.com/office/drawing/2014/main" id="{CDA901E6-1803-B54C-A68A-3D09C3816B93}"/>
              </a:ext>
            </a:extLst>
          </p:cNvPr>
          <p:cNvSpPr>
            <a:spLocks noGrp="1"/>
          </p:cNvSpPr>
          <p:nvPr>
            <p:ph type="title" hasCustomPrompt="1"/>
          </p:nvPr>
        </p:nvSpPr>
        <p:spPr>
          <a:xfrm>
            <a:off x="2362200" y="990600"/>
            <a:ext cx="6096000" cy="2781300"/>
          </a:xfrm>
        </p:spPr>
        <p:txBody>
          <a:bodyPr/>
          <a:lstStyle/>
          <a:p>
            <a:r>
              <a:rPr lang="en-US"/>
              <a:t>Click to edit Master </a:t>
            </a:r>
            <a:br>
              <a:rPr lang="en-US"/>
            </a:br>
            <a:r>
              <a:rPr lang="en-US"/>
              <a:t>title style</a:t>
            </a:r>
          </a:p>
        </p:txBody>
      </p:sp>
      <p:sp>
        <p:nvSpPr>
          <p:cNvPr id="9" name="Subtitle 2">
            <a:extLst>
              <a:ext uri="{FF2B5EF4-FFF2-40B4-BE49-F238E27FC236}">
                <a16:creationId xmlns="" xmlns:a16="http://schemas.microsoft.com/office/drawing/2014/main" id="{51270F0E-7AC9-3D4F-8542-D04193F7DCDA}"/>
              </a:ext>
            </a:extLst>
          </p:cNvPr>
          <p:cNvSpPr>
            <a:spLocks noGrp="1"/>
          </p:cNvSpPr>
          <p:nvPr>
            <p:ph type="subTitle" idx="1"/>
          </p:nvPr>
        </p:nvSpPr>
        <p:spPr>
          <a:xfrm>
            <a:off x="2362200" y="3863340"/>
            <a:ext cx="6096000" cy="1470660"/>
          </a:xfrm>
          <a:noFill/>
        </p:spPr>
        <p:txBody>
          <a:bodyPr>
            <a:noAutofit/>
          </a:bodyPr>
          <a:lstStyle>
            <a:lvl1pPr marL="0" indent="0" algn="l">
              <a:buNone/>
              <a:defRPr sz="2800" b="0" i="1" baseline="0">
                <a:solidFill>
                  <a:schemeClr val="bg1">
                    <a:lumMod val="50000"/>
                  </a:schemeClr>
                </a:solidFill>
                <a:latin typeface="+mn-lt"/>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a:extLst>
              <a:ext uri="{FF2B5EF4-FFF2-40B4-BE49-F238E27FC236}">
                <a16:creationId xmlns="" xmlns:a16="http://schemas.microsoft.com/office/drawing/2014/main" id="{7BA3F6B4-14E0-7346-BF41-1B5EFF0F91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85801" y="0"/>
            <a:ext cx="1219200" cy="2916033"/>
          </a:xfrm>
          <a:prstGeom prst="rect">
            <a:avLst/>
          </a:prstGeom>
        </p:spPr>
      </p:pic>
      <p:pic>
        <p:nvPicPr>
          <p:cNvPr id="11" name="Picture 10" descr="A picture containing plate, drawing&#10;&#10;Description automatically generated">
            <a:extLst>
              <a:ext uri="{FF2B5EF4-FFF2-40B4-BE49-F238E27FC236}">
                <a16:creationId xmlns="" xmlns:a16="http://schemas.microsoft.com/office/drawing/2014/main" id="{EEB8F8CF-DB8F-0642-A292-6726E9E7C4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12" name="Picture Placeholder 3">
            <a:extLst>
              <a:ext uri="{FF2B5EF4-FFF2-40B4-BE49-F238E27FC236}">
                <a16:creationId xmlns="" xmlns:a16="http://schemas.microsoft.com/office/drawing/2014/main" id="{1452003D-EC22-664D-ACF5-87D66489164B}"/>
              </a:ext>
            </a:extLst>
          </p:cNvPr>
          <p:cNvSpPr>
            <a:spLocks noGrp="1"/>
          </p:cNvSpPr>
          <p:nvPr>
            <p:ph type="pic" sz="quarter" idx="14" hasCustomPrompt="1"/>
          </p:nvPr>
        </p:nvSpPr>
        <p:spPr>
          <a:xfrm>
            <a:off x="7097486" y="6106332"/>
            <a:ext cx="1360714" cy="599271"/>
          </a:xfrm>
        </p:spPr>
        <p:txBody>
          <a:bodyPr anchor="ctr" anchorCtr="0"/>
          <a:lstStyle>
            <a:lvl1pPr marL="0" indent="0">
              <a:buFontTx/>
              <a:buNone/>
              <a:defRPr sz="1200" baseline="0">
                <a:solidFill>
                  <a:schemeClr val="tx1"/>
                </a:solidFill>
              </a:defRPr>
            </a:lvl1pPr>
          </a:lstStyle>
          <a:p>
            <a:r>
              <a:rPr lang="en-US"/>
              <a:t>Cobrand logo goes here if needed</a:t>
            </a:r>
          </a:p>
        </p:txBody>
      </p:sp>
    </p:spTree>
    <p:extLst>
      <p:ext uri="{BB962C8B-B14F-4D97-AF65-F5344CB8AC3E}">
        <p14:creationId xmlns:p14="http://schemas.microsoft.com/office/powerpoint/2010/main" val="2802084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Intro">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429" y="228600"/>
            <a:ext cx="1080971" cy="388723"/>
          </a:xfrm>
          <a:prstGeom prst="rect">
            <a:avLst/>
          </a:prstGeom>
        </p:spPr>
      </p:pic>
      <p:sp>
        <p:nvSpPr>
          <p:cNvPr id="13" name="Content Placeholder 12">
            <a:extLst>
              <a:ext uri="{FF2B5EF4-FFF2-40B4-BE49-F238E27FC236}">
                <a16:creationId xmlns="" xmlns:a16="http://schemas.microsoft.com/office/drawing/2014/main" id="{1FD2A798-DBEA-584C-8BC4-03C1EE1AFE54}"/>
              </a:ext>
            </a:extLst>
          </p:cNvPr>
          <p:cNvSpPr>
            <a:spLocks noGrp="1"/>
          </p:cNvSpPr>
          <p:nvPr>
            <p:ph sz="quarter" idx="12" hasCustomPrompt="1"/>
          </p:nvPr>
        </p:nvSpPr>
        <p:spPr>
          <a:xfrm>
            <a:off x="685800" y="1432732"/>
            <a:ext cx="7772400" cy="1208868"/>
          </a:xfrm>
        </p:spPr>
        <p:txBody>
          <a:bodyPr/>
          <a:lstStyle>
            <a:lvl1pPr marL="0" indent="0">
              <a:lnSpc>
                <a:spcPts val="3200"/>
              </a:lnSpc>
              <a:buNone/>
              <a:defRPr sz="2800" b="0" i="1" spc="-100" baseline="0"/>
            </a:lvl1pPr>
            <a:lvl2pPr marL="502920" indent="0">
              <a:buNone/>
              <a:defRPr/>
            </a:lvl2pPr>
          </a:lstStyle>
          <a:p>
            <a:pPr lvl="0"/>
            <a:r>
              <a:rPr lang="en-US"/>
              <a:t>Click to edit Intro text styles</a:t>
            </a:r>
          </a:p>
        </p:txBody>
      </p:sp>
      <p:pic>
        <p:nvPicPr>
          <p:cNvPr id="14" name="Picture 13">
            <a:extLst>
              <a:ext uri="{FF2B5EF4-FFF2-40B4-BE49-F238E27FC236}">
                <a16:creationId xmlns="" xmlns:a16="http://schemas.microsoft.com/office/drawing/2014/main" id="{94A1C73D-1CF2-BE48-8F41-4B726AECEB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18" name="Title 17">
            <a:extLst>
              <a:ext uri="{FF2B5EF4-FFF2-40B4-BE49-F238E27FC236}">
                <a16:creationId xmlns="" xmlns:a16="http://schemas.microsoft.com/office/drawing/2014/main" id="{B0B679A2-6B31-7B44-95F6-DC563F8430B8}"/>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 xmlns:a16="http://schemas.microsoft.com/office/drawing/2014/main" id="{418C5C17-1D6E-8B41-B7D2-D84948507DFC}"/>
              </a:ext>
            </a:extLst>
          </p:cNvPr>
          <p:cNvSpPr>
            <a:spLocks noGrp="1"/>
          </p:cNvSpPr>
          <p:nvPr>
            <p:ph sz="quarter" idx="15"/>
          </p:nvPr>
        </p:nvSpPr>
        <p:spPr>
          <a:xfrm>
            <a:off x="685800" y="2804332"/>
            <a:ext cx="7772400" cy="3139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 xmlns:a16="http://schemas.microsoft.com/office/drawing/2014/main" id="{1CEE9EDA-821F-2D48-8ABB-4F2CE698ECD8}"/>
              </a:ext>
            </a:extLst>
          </p:cNvPr>
          <p:cNvSpPr>
            <a:spLocks noGrp="1"/>
          </p:cNvSpPr>
          <p:nvPr>
            <p:ph type="sldNum" sz="quarter" idx="18"/>
          </p:nvPr>
        </p:nvSpPr>
        <p:spPr/>
        <p:txBody>
          <a:bodyPr/>
          <a:lstStyle/>
          <a:p>
            <a:fld id="{E76B6642-1AA4-43CA-96DC-A93A92BF5D52}" type="slidenum">
              <a:rPr lang="en-US" smtClean="0"/>
              <a:pPr/>
              <a:t>‹#›</a:t>
            </a:fld>
            <a:endParaRPr lang="en-US"/>
          </a:p>
        </p:txBody>
      </p:sp>
      <p:pic>
        <p:nvPicPr>
          <p:cNvPr id="11" name="Picture 10" descr="A picture containing plate, drawing&#10;&#10;Description automatically generated">
            <a:extLst>
              <a:ext uri="{FF2B5EF4-FFF2-40B4-BE49-F238E27FC236}">
                <a16:creationId xmlns="" xmlns:a16="http://schemas.microsoft.com/office/drawing/2014/main" id="{3A17C66D-FF3E-E24B-BCB0-F76B2A1D3D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12" name="Picture Placeholder 3">
            <a:extLst>
              <a:ext uri="{FF2B5EF4-FFF2-40B4-BE49-F238E27FC236}">
                <a16:creationId xmlns="" xmlns:a16="http://schemas.microsoft.com/office/drawing/2014/main" id="{0EED949B-E75E-EC4F-8A3B-5A0E43D9FD89}"/>
              </a:ext>
            </a:extLst>
          </p:cNvPr>
          <p:cNvSpPr>
            <a:spLocks noGrp="1"/>
          </p:cNvSpPr>
          <p:nvPr>
            <p:ph type="pic" sz="quarter" idx="14" hasCustomPrompt="1"/>
          </p:nvPr>
        </p:nvSpPr>
        <p:spPr>
          <a:xfrm>
            <a:off x="7097486" y="6106332"/>
            <a:ext cx="1360714" cy="599271"/>
          </a:xfrm>
        </p:spPr>
        <p:txBody>
          <a:bodyPr anchor="ctr" anchorCtr="0"/>
          <a:lstStyle>
            <a:lvl1pPr marL="0" indent="0">
              <a:buFontTx/>
              <a:buNone/>
              <a:defRPr sz="1200" baseline="0">
                <a:solidFill>
                  <a:schemeClr val="tx1"/>
                </a:solidFill>
              </a:defRPr>
            </a:lvl1pPr>
          </a:lstStyle>
          <a:p>
            <a:r>
              <a:rPr lang="en-US"/>
              <a:t>Cobrand logo goes here if needed</a:t>
            </a:r>
          </a:p>
        </p:txBody>
      </p:sp>
    </p:spTree>
    <p:extLst>
      <p:ext uri="{BB962C8B-B14F-4D97-AF65-F5344CB8AC3E}">
        <p14:creationId xmlns:p14="http://schemas.microsoft.com/office/powerpoint/2010/main" val="80735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2 Lines">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9144000" cy="4343401"/>
          </a:xfrm>
          <a:solidFill>
            <a:schemeClr val="bg2"/>
          </a:solidFill>
        </p:spPr>
        <p:txBody>
          <a:bodyPr/>
          <a:lstStyle/>
          <a:p>
            <a:r>
              <a:rPr lang="en-US" dirty="0"/>
              <a:t>Click icon to add picture</a:t>
            </a:r>
          </a:p>
        </p:txBody>
      </p:sp>
      <p:sp>
        <p:nvSpPr>
          <p:cNvPr id="18" name="Subtitle 2"/>
          <p:cNvSpPr>
            <a:spLocks noGrp="1"/>
          </p:cNvSpPr>
          <p:nvPr>
            <p:ph type="subTitle" idx="1"/>
          </p:nvPr>
        </p:nvSpPr>
        <p:spPr>
          <a:xfrm>
            <a:off x="685800" y="5715000"/>
            <a:ext cx="7772400" cy="381001"/>
          </a:xfrm>
          <a:noFill/>
        </p:spPr>
        <p:txBody>
          <a:bodyPr>
            <a:noAutofit/>
          </a:bodyPr>
          <a:lstStyle>
            <a:lvl1pPr marL="0" indent="0" algn="l">
              <a:buNone/>
              <a:defRPr sz="2800" b="0" i="1" baseline="0">
                <a:solidFill>
                  <a:schemeClr val="bg1">
                    <a:lumMod val="50000"/>
                  </a:schemeClr>
                </a:solidFill>
                <a:latin typeface="+mn-lt"/>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itle 2">
            <a:extLst>
              <a:ext uri="{FF2B5EF4-FFF2-40B4-BE49-F238E27FC236}">
                <a16:creationId xmlns="" xmlns:a16="http://schemas.microsoft.com/office/drawing/2014/main" id="{27447546-09FF-6245-BA13-6BA40FBD2A5C}"/>
              </a:ext>
            </a:extLst>
          </p:cNvPr>
          <p:cNvSpPr>
            <a:spLocks noGrp="1"/>
          </p:cNvSpPr>
          <p:nvPr>
            <p:ph type="title"/>
          </p:nvPr>
        </p:nvSpPr>
        <p:spPr>
          <a:xfrm>
            <a:off x="685800" y="4648200"/>
            <a:ext cx="7772400" cy="1051560"/>
          </a:xfrm>
        </p:spPr>
        <p:txBody>
          <a:bodyPr anchor="b">
            <a:normAutofit/>
          </a:bodyPr>
          <a:lstStyle>
            <a:lvl1pPr algn="l">
              <a:lnSpc>
                <a:spcPts val="3800"/>
              </a:lnSpc>
              <a:defRPr/>
            </a:lvl1pPr>
          </a:lstStyle>
          <a:p>
            <a:r>
              <a:rPr lang="en-US"/>
              <a:t>Click to edit Master title style</a:t>
            </a:r>
          </a:p>
        </p:txBody>
      </p:sp>
      <p:sp>
        <p:nvSpPr>
          <p:cNvPr id="9" name="Picture Placeholder 5">
            <a:extLst>
              <a:ext uri="{FF2B5EF4-FFF2-40B4-BE49-F238E27FC236}">
                <a16:creationId xmlns="" xmlns:a16="http://schemas.microsoft.com/office/drawing/2014/main" id="{6180D375-9E05-FD42-9241-21F949177BF1}"/>
              </a:ext>
            </a:extLst>
          </p:cNvPr>
          <p:cNvSpPr>
            <a:spLocks noGrp="1"/>
          </p:cNvSpPr>
          <p:nvPr>
            <p:ph type="pic" sz="quarter" idx="15"/>
          </p:nvPr>
        </p:nvSpPr>
        <p:spPr>
          <a:xfrm>
            <a:off x="8686800" y="-1509"/>
            <a:ext cx="228600" cy="548640"/>
          </a:xfrm>
          <a:blipFill>
            <a:blip r:embed="rId2"/>
            <a:stretch>
              <a:fillRect/>
            </a:stretch>
          </a:blipFill>
        </p:spPr>
        <p:txBody>
          <a:bodyPr/>
          <a:lstStyle>
            <a:lvl1pPr>
              <a:defRPr>
                <a:noFill/>
              </a:defRPr>
            </a:lvl1pPr>
          </a:lstStyle>
          <a:p>
            <a:endParaRPr lang="en-US" dirty="0"/>
          </a:p>
        </p:txBody>
      </p:sp>
      <p:pic>
        <p:nvPicPr>
          <p:cNvPr id="11" name="Picture 10" descr="A picture containing plate, drawing&#10;&#10;Description automatically generated">
            <a:extLst>
              <a:ext uri="{FF2B5EF4-FFF2-40B4-BE49-F238E27FC236}">
                <a16:creationId xmlns="" xmlns:a16="http://schemas.microsoft.com/office/drawing/2014/main" id="{99BBB4BF-5B16-DC4C-BB6B-F69E2CCBC9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Tree>
    <p:extLst>
      <p:ext uri="{BB962C8B-B14F-4D97-AF65-F5344CB8AC3E}">
        <p14:creationId xmlns:p14="http://schemas.microsoft.com/office/powerpoint/2010/main" val="3104634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429" y="228600"/>
            <a:ext cx="1080971" cy="388723"/>
          </a:xfrm>
          <a:prstGeom prst="rect">
            <a:avLst/>
          </a:prstGeom>
        </p:spPr>
      </p:pic>
      <p:sp>
        <p:nvSpPr>
          <p:cNvPr id="13" name="Content Placeholder 12">
            <a:extLst>
              <a:ext uri="{FF2B5EF4-FFF2-40B4-BE49-F238E27FC236}">
                <a16:creationId xmlns="" xmlns:a16="http://schemas.microsoft.com/office/drawing/2014/main" id="{1FD2A798-DBEA-584C-8BC4-03C1EE1AFE54}"/>
              </a:ext>
            </a:extLst>
          </p:cNvPr>
          <p:cNvSpPr>
            <a:spLocks noGrp="1"/>
          </p:cNvSpPr>
          <p:nvPr>
            <p:ph sz="quarter" idx="12" hasCustomPrompt="1"/>
          </p:nvPr>
        </p:nvSpPr>
        <p:spPr>
          <a:xfrm>
            <a:off x="685800" y="1432732"/>
            <a:ext cx="7772400" cy="862137"/>
          </a:xfrm>
        </p:spPr>
        <p:txBody>
          <a:bodyPr/>
          <a:lstStyle>
            <a:lvl1pPr marL="0" indent="0">
              <a:lnSpc>
                <a:spcPts val="2800"/>
              </a:lnSpc>
              <a:buNone/>
              <a:defRPr sz="2600" b="1" i="0" spc="-100" baseline="0">
                <a:solidFill>
                  <a:schemeClr val="tx2"/>
                </a:solidFill>
                <a:latin typeface="Arial" panose="020B0604020202020204" pitchFamily="34" charset="0"/>
                <a:cs typeface="Arial" panose="020B0604020202020204" pitchFamily="34" charset="0"/>
              </a:defRPr>
            </a:lvl1pPr>
            <a:lvl2pPr marL="502920" indent="0">
              <a:buNone/>
              <a:defRPr/>
            </a:lvl2pPr>
          </a:lstStyle>
          <a:p>
            <a:pPr lvl="0"/>
            <a:r>
              <a:rPr lang="en-US"/>
              <a:t>Click to edit Subhead text styles</a:t>
            </a:r>
          </a:p>
        </p:txBody>
      </p:sp>
      <p:pic>
        <p:nvPicPr>
          <p:cNvPr id="14" name="Picture 13">
            <a:extLst>
              <a:ext uri="{FF2B5EF4-FFF2-40B4-BE49-F238E27FC236}">
                <a16:creationId xmlns="" xmlns:a16="http://schemas.microsoft.com/office/drawing/2014/main" id="{94A1C73D-1CF2-BE48-8F41-4B726AECEB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18" name="Title 17">
            <a:extLst>
              <a:ext uri="{FF2B5EF4-FFF2-40B4-BE49-F238E27FC236}">
                <a16:creationId xmlns="" xmlns:a16="http://schemas.microsoft.com/office/drawing/2014/main" id="{B0B679A2-6B31-7B44-95F6-DC563F8430B8}"/>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 xmlns:a16="http://schemas.microsoft.com/office/drawing/2014/main" id="{418C5C17-1D6E-8B41-B7D2-D84948507DFC}"/>
              </a:ext>
            </a:extLst>
          </p:cNvPr>
          <p:cNvSpPr>
            <a:spLocks noGrp="1"/>
          </p:cNvSpPr>
          <p:nvPr>
            <p:ph sz="quarter" idx="15"/>
          </p:nvPr>
        </p:nvSpPr>
        <p:spPr>
          <a:xfrm>
            <a:off x="685800" y="2457601"/>
            <a:ext cx="7772400" cy="3485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 xmlns:a16="http://schemas.microsoft.com/office/drawing/2014/main" id="{1CEE9EDA-821F-2D48-8ABB-4F2CE698ECD8}"/>
              </a:ext>
            </a:extLst>
          </p:cNvPr>
          <p:cNvSpPr>
            <a:spLocks noGrp="1"/>
          </p:cNvSpPr>
          <p:nvPr>
            <p:ph type="sldNum" sz="quarter" idx="18"/>
          </p:nvPr>
        </p:nvSpPr>
        <p:spPr/>
        <p:txBody>
          <a:bodyPr/>
          <a:lstStyle/>
          <a:p>
            <a:fld id="{E76B6642-1AA4-43CA-96DC-A93A92BF5D52}" type="slidenum">
              <a:rPr lang="en-US" smtClean="0"/>
              <a:pPr/>
              <a:t>‹#›</a:t>
            </a:fld>
            <a:endParaRPr lang="en-US"/>
          </a:p>
        </p:txBody>
      </p:sp>
      <p:pic>
        <p:nvPicPr>
          <p:cNvPr id="11" name="Picture 10" descr="A picture containing plate, drawing&#10;&#10;Description automatically generated">
            <a:extLst>
              <a:ext uri="{FF2B5EF4-FFF2-40B4-BE49-F238E27FC236}">
                <a16:creationId xmlns="" xmlns:a16="http://schemas.microsoft.com/office/drawing/2014/main" id="{3A17C66D-FF3E-E24B-BCB0-F76B2A1D3D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12" name="Picture Placeholder 3">
            <a:extLst>
              <a:ext uri="{FF2B5EF4-FFF2-40B4-BE49-F238E27FC236}">
                <a16:creationId xmlns="" xmlns:a16="http://schemas.microsoft.com/office/drawing/2014/main" id="{0EED949B-E75E-EC4F-8A3B-5A0E43D9FD89}"/>
              </a:ext>
            </a:extLst>
          </p:cNvPr>
          <p:cNvSpPr>
            <a:spLocks noGrp="1"/>
          </p:cNvSpPr>
          <p:nvPr>
            <p:ph type="pic" sz="quarter" idx="14" hasCustomPrompt="1"/>
          </p:nvPr>
        </p:nvSpPr>
        <p:spPr>
          <a:xfrm>
            <a:off x="7097486" y="6106332"/>
            <a:ext cx="1360714" cy="599271"/>
          </a:xfrm>
        </p:spPr>
        <p:txBody>
          <a:bodyPr anchor="ctr" anchorCtr="0"/>
          <a:lstStyle>
            <a:lvl1pPr marL="0" indent="0">
              <a:buFontTx/>
              <a:buNone/>
              <a:defRPr sz="1200" baseline="0">
                <a:solidFill>
                  <a:schemeClr val="tx1"/>
                </a:solidFill>
              </a:defRPr>
            </a:lvl1pPr>
          </a:lstStyle>
          <a:p>
            <a:r>
              <a:rPr lang="en-US"/>
              <a:t>Cobrand logo goes here if needed</a:t>
            </a:r>
          </a:p>
        </p:txBody>
      </p:sp>
    </p:spTree>
    <p:extLst>
      <p:ext uri="{BB962C8B-B14F-4D97-AF65-F5344CB8AC3E}">
        <p14:creationId xmlns:p14="http://schemas.microsoft.com/office/powerpoint/2010/main" val="212416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429" y="228600"/>
            <a:ext cx="1080971" cy="388723"/>
          </a:xfrm>
          <a:prstGeom prst="rect">
            <a:avLst/>
          </a:prstGeom>
        </p:spPr>
      </p:pic>
      <p:sp>
        <p:nvSpPr>
          <p:cNvPr id="13" name="Content Placeholder 12">
            <a:extLst>
              <a:ext uri="{FF2B5EF4-FFF2-40B4-BE49-F238E27FC236}">
                <a16:creationId xmlns="" xmlns:a16="http://schemas.microsoft.com/office/drawing/2014/main" id="{1FD2A798-DBEA-584C-8BC4-03C1EE1AFE54}"/>
              </a:ext>
            </a:extLst>
          </p:cNvPr>
          <p:cNvSpPr>
            <a:spLocks noGrp="1"/>
          </p:cNvSpPr>
          <p:nvPr>
            <p:ph sz="quarter" idx="12"/>
          </p:nvPr>
        </p:nvSpPr>
        <p:spPr>
          <a:xfrm>
            <a:off x="685799" y="1384197"/>
            <a:ext cx="7772401" cy="4559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4" name="Picture 13">
            <a:extLst>
              <a:ext uri="{FF2B5EF4-FFF2-40B4-BE49-F238E27FC236}">
                <a16:creationId xmlns="" xmlns:a16="http://schemas.microsoft.com/office/drawing/2014/main" id="{94A1C73D-1CF2-BE48-8F41-4B726AECEB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18" name="Title 17">
            <a:extLst>
              <a:ext uri="{FF2B5EF4-FFF2-40B4-BE49-F238E27FC236}">
                <a16:creationId xmlns="" xmlns:a16="http://schemas.microsoft.com/office/drawing/2014/main" id="{B0B679A2-6B31-7B44-95F6-DC563F8430B8}"/>
              </a:ext>
            </a:extLst>
          </p:cNvPr>
          <p:cNvSpPr>
            <a:spLocks noGrp="1"/>
          </p:cNvSpPr>
          <p:nvPr>
            <p:ph type="title" hasCustomPrompt="1"/>
          </p:nvPr>
        </p:nvSpPr>
        <p:spPr/>
        <p:txBody>
          <a:bodyPr/>
          <a:lstStyle/>
          <a:p>
            <a:r>
              <a:rPr lang="en-US"/>
              <a:t>Agenda</a:t>
            </a:r>
          </a:p>
        </p:txBody>
      </p:sp>
      <p:sp>
        <p:nvSpPr>
          <p:cNvPr id="3" name="Slide Number Placeholder 2">
            <a:extLst>
              <a:ext uri="{FF2B5EF4-FFF2-40B4-BE49-F238E27FC236}">
                <a16:creationId xmlns="" xmlns:a16="http://schemas.microsoft.com/office/drawing/2014/main" id="{DBC7F68D-D7CE-8848-81BC-CF16E1BD0657}"/>
              </a:ext>
            </a:extLst>
          </p:cNvPr>
          <p:cNvSpPr>
            <a:spLocks noGrp="1"/>
          </p:cNvSpPr>
          <p:nvPr>
            <p:ph type="sldNum" sz="quarter" idx="14"/>
          </p:nvPr>
        </p:nvSpPr>
        <p:spPr/>
        <p:txBody>
          <a:bodyPr/>
          <a:lstStyle/>
          <a:p>
            <a:fld id="{E76B6642-1AA4-43CA-96DC-A93A92BF5D52}" type="slidenum">
              <a:rPr lang="en-US" smtClean="0"/>
              <a:pPr/>
              <a:t>‹#›</a:t>
            </a:fld>
            <a:endParaRPr lang="en-US"/>
          </a:p>
        </p:txBody>
      </p:sp>
      <p:pic>
        <p:nvPicPr>
          <p:cNvPr id="10" name="Picture 9" descr="A picture containing plate, drawing&#10;&#10;Description automatically generated">
            <a:extLst>
              <a:ext uri="{FF2B5EF4-FFF2-40B4-BE49-F238E27FC236}">
                <a16:creationId xmlns="" xmlns:a16="http://schemas.microsoft.com/office/drawing/2014/main" id="{E723556D-EF6A-6547-877B-87572FE136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11" name="Picture Placeholder 3">
            <a:extLst>
              <a:ext uri="{FF2B5EF4-FFF2-40B4-BE49-F238E27FC236}">
                <a16:creationId xmlns="" xmlns:a16="http://schemas.microsoft.com/office/drawing/2014/main" id="{6F881026-EF4E-BB4C-AB1C-28EEABFA9A3D}"/>
              </a:ext>
            </a:extLst>
          </p:cNvPr>
          <p:cNvSpPr>
            <a:spLocks noGrp="1"/>
          </p:cNvSpPr>
          <p:nvPr>
            <p:ph type="pic" sz="quarter" idx="15" hasCustomPrompt="1"/>
          </p:nvPr>
        </p:nvSpPr>
        <p:spPr>
          <a:xfrm>
            <a:off x="7097486" y="6106332"/>
            <a:ext cx="1360714" cy="599271"/>
          </a:xfrm>
        </p:spPr>
        <p:txBody>
          <a:bodyPr anchor="ctr" anchorCtr="0"/>
          <a:lstStyle>
            <a:lvl1pPr marL="0" indent="0">
              <a:buFontTx/>
              <a:buNone/>
              <a:defRPr sz="1200" baseline="0">
                <a:solidFill>
                  <a:schemeClr val="tx1"/>
                </a:solidFill>
              </a:defRPr>
            </a:lvl1pPr>
          </a:lstStyle>
          <a:p>
            <a:r>
              <a:rPr lang="en-US"/>
              <a:t>Cobrand logo goes here if needed</a:t>
            </a:r>
          </a:p>
        </p:txBody>
      </p:sp>
    </p:spTree>
    <p:extLst>
      <p:ext uri="{BB962C8B-B14F-4D97-AF65-F5344CB8AC3E}">
        <p14:creationId xmlns:p14="http://schemas.microsoft.com/office/powerpoint/2010/main" val="3521490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 1 Colum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429" y="228600"/>
            <a:ext cx="1080971" cy="388723"/>
          </a:xfrm>
          <a:prstGeom prst="rect">
            <a:avLst/>
          </a:prstGeom>
        </p:spPr>
      </p:pic>
      <p:sp>
        <p:nvSpPr>
          <p:cNvPr id="13" name="Content Placeholder 12">
            <a:extLst>
              <a:ext uri="{FF2B5EF4-FFF2-40B4-BE49-F238E27FC236}">
                <a16:creationId xmlns="" xmlns:a16="http://schemas.microsoft.com/office/drawing/2014/main" id="{1FD2A798-DBEA-584C-8BC4-03C1EE1AFE54}"/>
              </a:ext>
            </a:extLst>
          </p:cNvPr>
          <p:cNvSpPr>
            <a:spLocks noGrp="1"/>
          </p:cNvSpPr>
          <p:nvPr>
            <p:ph sz="quarter" idx="12"/>
          </p:nvPr>
        </p:nvSpPr>
        <p:spPr>
          <a:xfrm>
            <a:off x="685799" y="1384197"/>
            <a:ext cx="7772401" cy="4559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4" name="Picture 13">
            <a:extLst>
              <a:ext uri="{FF2B5EF4-FFF2-40B4-BE49-F238E27FC236}">
                <a16:creationId xmlns="" xmlns:a16="http://schemas.microsoft.com/office/drawing/2014/main" id="{94A1C73D-1CF2-BE48-8F41-4B726AECEB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18" name="Title 17">
            <a:extLst>
              <a:ext uri="{FF2B5EF4-FFF2-40B4-BE49-F238E27FC236}">
                <a16:creationId xmlns="" xmlns:a16="http://schemas.microsoft.com/office/drawing/2014/main" id="{B0B679A2-6B31-7B44-95F6-DC563F8430B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DBC7F68D-D7CE-8848-81BC-CF16E1BD0657}"/>
              </a:ext>
            </a:extLst>
          </p:cNvPr>
          <p:cNvSpPr>
            <a:spLocks noGrp="1"/>
          </p:cNvSpPr>
          <p:nvPr>
            <p:ph type="sldNum" sz="quarter" idx="14"/>
          </p:nvPr>
        </p:nvSpPr>
        <p:spPr/>
        <p:txBody>
          <a:bodyPr/>
          <a:lstStyle/>
          <a:p>
            <a:fld id="{E76B6642-1AA4-43CA-96DC-A93A92BF5D52}" type="slidenum">
              <a:rPr lang="en-US" smtClean="0"/>
              <a:pPr/>
              <a:t>‹#›</a:t>
            </a:fld>
            <a:endParaRPr lang="en-US"/>
          </a:p>
        </p:txBody>
      </p:sp>
      <p:pic>
        <p:nvPicPr>
          <p:cNvPr id="10" name="Picture 9" descr="A picture containing plate, drawing&#10;&#10;Description automatically generated">
            <a:extLst>
              <a:ext uri="{FF2B5EF4-FFF2-40B4-BE49-F238E27FC236}">
                <a16:creationId xmlns="" xmlns:a16="http://schemas.microsoft.com/office/drawing/2014/main" id="{E723556D-EF6A-6547-877B-87572FE136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11" name="Picture Placeholder 3">
            <a:extLst>
              <a:ext uri="{FF2B5EF4-FFF2-40B4-BE49-F238E27FC236}">
                <a16:creationId xmlns="" xmlns:a16="http://schemas.microsoft.com/office/drawing/2014/main" id="{6F881026-EF4E-BB4C-AB1C-28EEABFA9A3D}"/>
              </a:ext>
            </a:extLst>
          </p:cNvPr>
          <p:cNvSpPr>
            <a:spLocks noGrp="1"/>
          </p:cNvSpPr>
          <p:nvPr>
            <p:ph type="pic" sz="quarter" idx="15" hasCustomPrompt="1"/>
          </p:nvPr>
        </p:nvSpPr>
        <p:spPr>
          <a:xfrm>
            <a:off x="7097486" y="6106332"/>
            <a:ext cx="1360714" cy="599271"/>
          </a:xfrm>
        </p:spPr>
        <p:txBody>
          <a:bodyPr anchor="ctr" anchorCtr="0"/>
          <a:lstStyle>
            <a:lvl1pPr marL="0" indent="0">
              <a:buFontTx/>
              <a:buNone/>
              <a:defRPr sz="1200" baseline="0">
                <a:solidFill>
                  <a:schemeClr val="tx1"/>
                </a:solidFill>
              </a:defRPr>
            </a:lvl1pPr>
          </a:lstStyle>
          <a:p>
            <a:r>
              <a:rPr lang="en-US"/>
              <a:t>Cobrand logo goes here if needed</a:t>
            </a:r>
          </a:p>
        </p:txBody>
      </p:sp>
    </p:spTree>
    <p:extLst>
      <p:ext uri="{BB962C8B-B14F-4D97-AF65-F5344CB8AC3E}">
        <p14:creationId xmlns:p14="http://schemas.microsoft.com/office/powerpoint/2010/main" val="25373495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6E5D83-7BEC-0145-8878-7B910C71F246}"/>
              </a:ext>
            </a:extLst>
          </p:cNvPr>
          <p:cNvSpPr>
            <a:spLocks noGrp="1"/>
          </p:cNvSpPr>
          <p:nvPr>
            <p:ph type="title"/>
          </p:nvPr>
        </p:nvSpPr>
        <p:spPr/>
        <p:txBody>
          <a:bodyPr/>
          <a:lstStyle/>
          <a:p>
            <a:r>
              <a:rPr lang="en-US"/>
              <a:t>Click to edit Master title style</a:t>
            </a:r>
          </a:p>
        </p:txBody>
      </p:sp>
      <p:pic>
        <p:nvPicPr>
          <p:cNvPr id="21" name="Picture 20">
            <a:extLst>
              <a:ext uri="{FF2B5EF4-FFF2-40B4-BE49-F238E27FC236}">
                <a16:creationId xmlns="" xmlns:a16="http://schemas.microsoft.com/office/drawing/2014/main" id="{39AA0F3D-8656-5E41-B6FE-7813ECFBF6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10" name="Content Placeholder 9">
            <a:extLst>
              <a:ext uri="{FF2B5EF4-FFF2-40B4-BE49-F238E27FC236}">
                <a16:creationId xmlns="" xmlns:a16="http://schemas.microsoft.com/office/drawing/2014/main" id="{BBA84E8D-8A0B-5C43-8BFF-B6CC6842BF31}"/>
              </a:ext>
            </a:extLst>
          </p:cNvPr>
          <p:cNvSpPr>
            <a:spLocks noGrp="1"/>
          </p:cNvSpPr>
          <p:nvPr>
            <p:ph sz="quarter" idx="12"/>
          </p:nvPr>
        </p:nvSpPr>
        <p:spPr>
          <a:xfrm>
            <a:off x="685800" y="1402080"/>
            <a:ext cx="3657600" cy="45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 xmlns:a16="http://schemas.microsoft.com/office/drawing/2014/main" id="{D751E8BC-BE8D-D04E-B471-D99D713C6FD1}"/>
              </a:ext>
            </a:extLst>
          </p:cNvPr>
          <p:cNvSpPr>
            <a:spLocks noGrp="1"/>
          </p:cNvSpPr>
          <p:nvPr>
            <p:ph sz="quarter" idx="13"/>
          </p:nvPr>
        </p:nvSpPr>
        <p:spPr>
          <a:xfrm>
            <a:off x="4800600" y="1402080"/>
            <a:ext cx="3657600" cy="45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 xmlns:a16="http://schemas.microsoft.com/office/drawing/2014/main" id="{29A20167-C825-614C-8454-834BB60D73AF}"/>
              </a:ext>
            </a:extLst>
          </p:cNvPr>
          <p:cNvSpPr>
            <a:spLocks noGrp="1"/>
          </p:cNvSpPr>
          <p:nvPr>
            <p:ph type="sldNum" sz="quarter" idx="15"/>
          </p:nvPr>
        </p:nvSpPr>
        <p:spPr/>
        <p:txBody>
          <a:bodyPr/>
          <a:lstStyle/>
          <a:p>
            <a:fld id="{E76B6642-1AA4-43CA-96DC-A93A92BF5D52}" type="slidenum">
              <a:rPr lang="en-US" smtClean="0"/>
              <a:pPr/>
              <a:t>‹#›</a:t>
            </a:fld>
            <a:endParaRPr lang="en-US"/>
          </a:p>
        </p:txBody>
      </p:sp>
      <p:pic>
        <p:nvPicPr>
          <p:cNvPr id="17" name="Picture 16" descr="A picture containing clock, drawing&#10;&#10;Description automatically generated">
            <a:extLst>
              <a:ext uri="{FF2B5EF4-FFF2-40B4-BE49-F238E27FC236}">
                <a16:creationId xmlns="" xmlns:a16="http://schemas.microsoft.com/office/drawing/2014/main" id="{A829C0D8-2CDE-A34C-A74F-67E2CF532E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6302832"/>
            <a:ext cx="1143000" cy="381000"/>
          </a:xfrm>
          <a:prstGeom prst="rect">
            <a:avLst/>
          </a:prstGeom>
        </p:spPr>
      </p:pic>
      <p:pic>
        <p:nvPicPr>
          <p:cNvPr id="11" name="Picture 10" descr="A picture containing plate, drawing&#10;&#10;Description automatically generated">
            <a:extLst>
              <a:ext uri="{FF2B5EF4-FFF2-40B4-BE49-F238E27FC236}">
                <a16:creationId xmlns="" xmlns:a16="http://schemas.microsoft.com/office/drawing/2014/main" id="{D825FBD4-9A17-A94E-9913-39B309679C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15" name="Picture Placeholder 3">
            <a:extLst>
              <a:ext uri="{FF2B5EF4-FFF2-40B4-BE49-F238E27FC236}">
                <a16:creationId xmlns="" xmlns:a16="http://schemas.microsoft.com/office/drawing/2014/main" id="{AC264EF2-3C65-EF44-B866-331EE030736D}"/>
              </a:ext>
            </a:extLst>
          </p:cNvPr>
          <p:cNvSpPr>
            <a:spLocks noGrp="1"/>
          </p:cNvSpPr>
          <p:nvPr>
            <p:ph type="pic" sz="quarter" idx="14" hasCustomPrompt="1"/>
          </p:nvPr>
        </p:nvSpPr>
        <p:spPr>
          <a:xfrm>
            <a:off x="7097486" y="6106332"/>
            <a:ext cx="1360714" cy="599271"/>
          </a:xfrm>
        </p:spPr>
        <p:txBody>
          <a:bodyPr anchor="ctr" anchorCtr="0"/>
          <a:lstStyle>
            <a:lvl1pPr marL="0" indent="0">
              <a:buFontTx/>
              <a:buNone/>
              <a:defRPr sz="1200" baseline="0">
                <a:solidFill>
                  <a:schemeClr val="tx1"/>
                </a:solidFill>
              </a:defRPr>
            </a:lvl1pPr>
          </a:lstStyle>
          <a:p>
            <a:r>
              <a:rPr lang="en-US"/>
              <a:t>Cobrand logo goes here if needed</a:t>
            </a:r>
          </a:p>
        </p:txBody>
      </p:sp>
    </p:spTree>
    <p:extLst>
      <p:ext uri="{BB962C8B-B14F-4D97-AF65-F5344CB8AC3E}">
        <p14:creationId xmlns:p14="http://schemas.microsoft.com/office/powerpoint/2010/main" val="415150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CB605609-2568-F54E-878C-1828BD12184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4" name="Content Placeholder 3">
            <a:extLst>
              <a:ext uri="{FF2B5EF4-FFF2-40B4-BE49-F238E27FC236}">
                <a16:creationId xmlns="" xmlns:a16="http://schemas.microsoft.com/office/drawing/2014/main" id="{90039520-F801-5048-A974-CD73AD0B7D57}"/>
              </a:ext>
            </a:extLst>
          </p:cNvPr>
          <p:cNvSpPr>
            <a:spLocks noGrp="1"/>
          </p:cNvSpPr>
          <p:nvPr>
            <p:ph sz="quarter" idx="10"/>
          </p:nvPr>
        </p:nvSpPr>
        <p:spPr>
          <a:xfrm>
            <a:off x="685800" y="685800"/>
            <a:ext cx="7772400" cy="5355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 xmlns:a16="http://schemas.microsoft.com/office/drawing/2014/main" id="{BEC19309-9CA9-F54A-9F9F-79C3AA1E8C8D}"/>
              </a:ext>
            </a:extLst>
          </p:cNvPr>
          <p:cNvSpPr>
            <a:spLocks noGrp="1"/>
          </p:cNvSpPr>
          <p:nvPr>
            <p:ph type="sldNum" sz="quarter" idx="12"/>
          </p:nvPr>
        </p:nvSpPr>
        <p:spPr/>
        <p:txBody>
          <a:bodyPr/>
          <a:lstStyle/>
          <a:p>
            <a:fld id="{E76B6642-1AA4-43CA-96DC-A93A92BF5D52}" type="slidenum">
              <a:rPr lang="en-US" smtClean="0"/>
              <a:pPr/>
              <a:t>‹#›</a:t>
            </a:fld>
            <a:endParaRPr lang="en-US"/>
          </a:p>
        </p:txBody>
      </p:sp>
      <p:pic>
        <p:nvPicPr>
          <p:cNvPr id="8" name="Picture 7" descr="A picture containing plate, drawing&#10;&#10;Description automatically generated">
            <a:extLst>
              <a:ext uri="{FF2B5EF4-FFF2-40B4-BE49-F238E27FC236}">
                <a16:creationId xmlns="" xmlns:a16="http://schemas.microsoft.com/office/drawing/2014/main" id="{7FEFD934-7A85-BB4C-BBB7-ECAF7CAE88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9" name="Picture Placeholder 3">
            <a:extLst>
              <a:ext uri="{FF2B5EF4-FFF2-40B4-BE49-F238E27FC236}">
                <a16:creationId xmlns="" xmlns:a16="http://schemas.microsoft.com/office/drawing/2014/main" id="{8DCEA7A2-D621-B74E-A0B3-39ADF24B529F}"/>
              </a:ext>
            </a:extLst>
          </p:cNvPr>
          <p:cNvSpPr>
            <a:spLocks noGrp="1"/>
          </p:cNvSpPr>
          <p:nvPr>
            <p:ph type="pic" sz="quarter" idx="14" hasCustomPrompt="1"/>
          </p:nvPr>
        </p:nvSpPr>
        <p:spPr>
          <a:xfrm>
            <a:off x="7097486" y="6106332"/>
            <a:ext cx="1360714" cy="599271"/>
          </a:xfrm>
        </p:spPr>
        <p:txBody>
          <a:bodyPr anchor="ctr" anchorCtr="0"/>
          <a:lstStyle>
            <a:lvl1pPr marL="0" indent="0">
              <a:buFontTx/>
              <a:buNone/>
              <a:defRPr sz="1200" baseline="0">
                <a:solidFill>
                  <a:schemeClr val="tx1"/>
                </a:solidFill>
              </a:defRPr>
            </a:lvl1pPr>
          </a:lstStyle>
          <a:p>
            <a:r>
              <a:rPr lang="en-US"/>
              <a:t>Cobrand logo goes here if needed</a:t>
            </a:r>
          </a:p>
        </p:txBody>
      </p:sp>
    </p:spTree>
    <p:extLst>
      <p:ext uri="{BB962C8B-B14F-4D97-AF65-F5344CB8AC3E}">
        <p14:creationId xmlns:p14="http://schemas.microsoft.com/office/powerpoint/2010/main" val="1275135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2 Columns No Header">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CB605609-2568-F54E-878C-1828BD12184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4" name="Content Placeholder 3">
            <a:extLst>
              <a:ext uri="{FF2B5EF4-FFF2-40B4-BE49-F238E27FC236}">
                <a16:creationId xmlns="" xmlns:a16="http://schemas.microsoft.com/office/drawing/2014/main" id="{90039520-F801-5048-A974-CD73AD0B7D57}"/>
              </a:ext>
            </a:extLst>
          </p:cNvPr>
          <p:cNvSpPr>
            <a:spLocks noGrp="1"/>
          </p:cNvSpPr>
          <p:nvPr>
            <p:ph sz="quarter" idx="10"/>
          </p:nvPr>
        </p:nvSpPr>
        <p:spPr>
          <a:xfrm>
            <a:off x="685800" y="685800"/>
            <a:ext cx="3657600" cy="5344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 xmlns:a16="http://schemas.microsoft.com/office/drawing/2014/main" id="{FE3D733D-965D-AA43-BBCC-0EF09BD9F6F0}"/>
              </a:ext>
            </a:extLst>
          </p:cNvPr>
          <p:cNvSpPr>
            <a:spLocks noGrp="1"/>
          </p:cNvSpPr>
          <p:nvPr>
            <p:ph sz="quarter" idx="11"/>
          </p:nvPr>
        </p:nvSpPr>
        <p:spPr>
          <a:xfrm>
            <a:off x="4800600" y="685800"/>
            <a:ext cx="3657600" cy="5344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 xmlns:a16="http://schemas.microsoft.com/office/drawing/2014/main" id="{66AC0D4D-D356-CF43-B4C9-944BD5FBDFA9}"/>
              </a:ext>
            </a:extLst>
          </p:cNvPr>
          <p:cNvSpPr>
            <a:spLocks noGrp="1"/>
          </p:cNvSpPr>
          <p:nvPr>
            <p:ph type="sldNum" sz="quarter" idx="13"/>
          </p:nvPr>
        </p:nvSpPr>
        <p:spPr/>
        <p:txBody>
          <a:bodyPr/>
          <a:lstStyle/>
          <a:p>
            <a:fld id="{E76B6642-1AA4-43CA-96DC-A93A92BF5D52}" type="slidenum">
              <a:rPr lang="en-US" smtClean="0"/>
              <a:pPr/>
              <a:t>‹#›</a:t>
            </a:fld>
            <a:endParaRPr lang="en-US"/>
          </a:p>
        </p:txBody>
      </p:sp>
      <p:pic>
        <p:nvPicPr>
          <p:cNvPr id="9" name="Picture 8" descr="A picture containing plate, drawing&#10;&#10;Description automatically generated">
            <a:extLst>
              <a:ext uri="{FF2B5EF4-FFF2-40B4-BE49-F238E27FC236}">
                <a16:creationId xmlns="" xmlns:a16="http://schemas.microsoft.com/office/drawing/2014/main" id="{3F3B6114-33BA-7441-A67A-F20B97731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10" name="Picture Placeholder 3">
            <a:extLst>
              <a:ext uri="{FF2B5EF4-FFF2-40B4-BE49-F238E27FC236}">
                <a16:creationId xmlns="" xmlns:a16="http://schemas.microsoft.com/office/drawing/2014/main" id="{CAE250E3-BFFD-6C42-9294-CCF442E69904}"/>
              </a:ext>
            </a:extLst>
          </p:cNvPr>
          <p:cNvSpPr>
            <a:spLocks noGrp="1"/>
          </p:cNvSpPr>
          <p:nvPr>
            <p:ph type="pic" sz="quarter" idx="14" hasCustomPrompt="1"/>
          </p:nvPr>
        </p:nvSpPr>
        <p:spPr>
          <a:xfrm>
            <a:off x="7097486" y="6106332"/>
            <a:ext cx="1360714" cy="599271"/>
          </a:xfrm>
        </p:spPr>
        <p:txBody>
          <a:bodyPr anchor="ctr" anchorCtr="0"/>
          <a:lstStyle>
            <a:lvl1pPr marL="0" indent="0">
              <a:buFontTx/>
              <a:buNone/>
              <a:defRPr sz="1200" baseline="0">
                <a:solidFill>
                  <a:schemeClr val="tx1"/>
                </a:solidFill>
              </a:defRPr>
            </a:lvl1pPr>
          </a:lstStyle>
          <a:p>
            <a:r>
              <a:rPr lang="en-US"/>
              <a:t>Cobrand logo goes here if needed</a:t>
            </a:r>
          </a:p>
        </p:txBody>
      </p:sp>
    </p:spTree>
    <p:extLst>
      <p:ext uri="{BB962C8B-B14F-4D97-AF65-F5344CB8AC3E}">
        <p14:creationId xmlns:p14="http://schemas.microsoft.com/office/powerpoint/2010/main" val="1656542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Monogram">
    <p:bg>
      <p:bgRef idx="1001">
        <a:schemeClr val="bg2"/>
      </p:bgRef>
    </p:bg>
    <p:spTree>
      <p:nvGrpSpPr>
        <p:cNvPr id="1" name=""/>
        <p:cNvGrpSpPr/>
        <p:nvPr/>
      </p:nvGrpSpPr>
      <p:grpSpPr>
        <a:xfrm>
          <a:off x="0" y="0"/>
          <a:ext cx="0" cy="0"/>
          <a:chOff x="0" y="0"/>
          <a:chExt cx="0" cy="0"/>
        </a:xfrm>
      </p:grpSpPr>
      <p:sp>
        <p:nvSpPr>
          <p:cNvPr id="9" name="Rectangle 8"/>
          <p:cNvSpPr/>
          <p:nvPr userDrawn="1"/>
        </p:nvSpPr>
        <p:spPr>
          <a:xfrm>
            <a:off x="0" y="6248400"/>
            <a:ext cx="914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294373" y="6437784"/>
            <a:ext cx="8382000" cy="2308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900" b="0" i="1" kern="1200" baseline="0">
                <a:solidFill>
                  <a:schemeClr val="tx1"/>
                </a:solidFill>
                <a:latin typeface="+mn-lt"/>
                <a:ea typeface="+mn-ea"/>
                <a:cs typeface="Arial" panose="020B0604020202020204" pitchFamily="34" charset="0"/>
              </a:rPr>
              <a:t>Copyright © </a:t>
            </a:r>
            <a:r>
              <a:rPr lang="en-US" sz="900" b="0" i="1" kern="1200">
                <a:solidFill>
                  <a:schemeClr val="tx1"/>
                </a:solidFill>
                <a:latin typeface="+mn-lt"/>
                <a:ea typeface="+mn-ea"/>
                <a:cs typeface="Arial" panose="020B0604020202020204" pitchFamily="34" charset="0"/>
              </a:rPr>
              <a:t>2020 </a:t>
            </a:r>
            <a:r>
              <a:rPr lang="en-US" sz="900" b="0" i="1" kern="1200" baseline="0">
                <a:solidFill>
                  <a:schemeClr val="tx1"/>
                </a:solidFill>
                <a:latin typeface="+mn-lt"/>
                <a:ea typeface="+mn-ea"/>
                <a:cs typeface="Arial" panose="020B0604020202020204" pitchFamily="34" charset="0"/>
              </a:rPr>
              <a:t>by United Educators Insurance, a Reciprocal Risk Retention Group. All rights reserved. </a:t>
            </a:r>
          </a:p>
        </p:txBody>
      </p:sp>
      <p:pic>
        <p:nvPicPr>
          <p:cNvPr id="3" name="Picture 2" descr="A picture containing table, drawing&#10;&#10;Description automatically generated">
            <a:extLst>
              <a:ext uri="{FF2B5EF4-FFF2-40B4-BE49-F238E27FC236}">
                <a16:creationId xmlns="" xmlns:a16="http://schemas.microsoft.com/office/drawing/2014/main" id="{DA7775BB-43E5-B044-8BF6-46DEE73EDA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9400" y="2133600"/>
            <a:ext cx="3216600" cy="2594554"/>
          </a:xfrm>
          <a:prstGeom prst="rect">
            <a:avLst/>
          </a:prstGeom>
        </p:spPr>
      </p:pic>
    </p:spTree>
    <p:extLst>
      <p:ext uri="{BB962C8B-B14F-4D97-AF65-F5344CB8AC3E}">
        <p14:creationId xmlns:p14="http://schemas.microsoft.com/office/powerpoint/2010/main" val="27889836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Monogram - 1 Contact">
    <p:bg>
      <p:bgRef idx="1001">
        <a:schemeClr val="bg2"/>
      </p:bgRef>
    </p:bg>
    <p:spTree>
      <p:nvGrpSpPr>
        <p:cNvPr id="1" name=""/>
        <p:cNvGrpSpPr/>
        <p:nvPr/>
      </p:nvGrpSpPr>
      <p:grpSpPr>
        <a:xfrm>
          <a:off x="0" y="0"/>
          <a:ext cx="0" cy="0"/>
          <a:chOff x="0" y="0"/>
          <a:chExt cx="0" cy="0"/>
        </a:xfrm>
      </p:grpSpPr>
      <p:sp>
        <p:nvSpPr>
          <p:cNvPr id="9" name="Rectangle 8"/>
          <p:cNvSpPr/>
          <p:nvPr userDrawn="1"/>
        </p:nvSpPr>
        <p:spPr>
          <a:xfrm>
            <a:off x="0" y="6248400"/>
            <a:ext cx="914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294373" y="6437784"/>
            <a:ext cx="8382000" cy="2308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900" b="0" i="1" kern="1200" baseline="0">
                <a:solidFill>
                  <a:schemeClr val="tx1"/>
                </a:solidFill>
                <a:latin typeface="+mn-lt"/>
                <a:ea typeface="+mn-ea"/>
                <a:cs typeface="Arial" panose="020B0604020202020204" pitchFamily="34" charset="0"/>
              </a:rPr>
              <a:t>Copyright © </a:t>
            </a:r>
            <a:r>
              <a:rPr lang="en-US" sz="900" b="0" i="1" kern="1200">
                <a:solidFill>
                  <a:schemeClr val="tx1"/>
                </a:solidFill>
                <a:latin typeface="+mn-lt"/>
                <a:ea typeface="+mn-ea"/>
                <a:cs typeface="Arial" panose="020B0604020202020204" pitchFamily="34" charset="0"/>
              </a:rPr>
              <a:t>2020 </a:t>
            </a:r>
            <a:r>
              <a:rPr lang="en-US" sz="900" b="0" i="1" kern="1200" baseline="0">
                <a:solidFill>
                  <a:schemeClr val="tx1"/>
                </a:solidFill>
                <a:latin typeface="+mn-lt"/>
                <a:ea typeface="+mn-ea"/>
                <a:cs typeface="Arial" panose="020B0604020202020204" pitchFamily="34" charset="0"/>
              </a:rPr>
              <a:t>by United Educators Insurance, a Reciprocal Risk Retention Group. All rights reserved. </a:t>
            </a:r>
          </a:p>
        </p:txBody>
      </p:sp>
      <p:pic>
        <p:nvPicPr>
          <p:cNvPr id="3" name="Picture 2" descr="A picture containing table, drawing&#10;&#10;Description automatically generated">
            <a:extLst>
              <a:ext uri="{FF2B5EF4-FFF2-40B4-BE49-F238E27FC236}">
                <a16:creationId xmlns="" xmlns:a16="http://schemas.microsoft.com/office/drawing/2014/main" id="{DA7775BB-43E5-B044-8BF6-46DEE73EDA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2514600"/>
            <a:ext cx="2267256" cy="1828800"/>
          </a:xfrm>
          <a:prstGeom prst="rect">
            <a:avLst/>
          </a:prstGeom>
        </p:spPr>
      </p:pic>
      <p:sp>
        <p:nvSpPr>
          <p:cNvPr id="2" name="Title 1">
            <a:extLst>
              <a:ext uri="{FF2B5EF4-FFF2-40B4-BE49-F238E27FC236}">
                <a16:creationId xmlns="" xmlns:a16="http://schemas.microsoft.com/office/drawing/2014/main" id="{8F2776E2-E319-6847-8D82-1287DE5FB09D}"/>
              </a:ext>
            </a:extLst>
          </p:cNvPr>
          <p:cNvSpPr>
            <a:spLocks noGrp="1"/>
          </p:cNvSpPr>
          <p:nvPr>
            <p:ph type="title"/>
          </p:nvPr>
        </p:nvSpPr>
        <p:spPr>
          <a:xfrm>
            <a:off x="5027625" y="2514600"/>
            <a:ext cx="2286000" cy="609600"/>
          </a:xfrm>
        </p:spPr>
        <p:txBody>
          <a:bodyPr/>
          <a:lstStyle>
            <a:lvl1pPr>
              <a:lnSpc>
                <a:spcPts val="2200"/>
              </a:lnSpc>
              <a:defRPr sz="2400" spc="-100" baseline="0"/>
            </a:lvl1pPr>
          </a:lstStyle>
          <a:p>
            <a:r>
              <a:rPr lang="en-US"/>
              <a:t>Click to edit Master title style</a:t>
            </a:r>
          </a:p>
        </p:txBody>
      </p:sp>
      <p:sp>
        <p:nvSpPr>
          <p:cNvPr id="5" name="Content Placeholder 4">
            <a:extLst>
              <a:ext uri="{FF2B5EF4-FFF2-40B4-BE49-F238E27FC236}">
                <a16:creationId xmlns="" xmlns:a16="http://schemas.microsoft.com/office/drawing/2014/main" id="{C19FEFCD-FA43-2647-A1AA-D7DB002973AA}"/>
              </a:ext>
            </a:extLst>
          </p:cNvPr>
          <p:cNvSpPr>
            <a:spLocks noGrp="1"/>
          </p:cNvSpPr>
          <p:nvPr>
            <p:ph sz="quarter" idx="10" hasCustomPrompt="1"/>
          </p:nvPr>
        </p:nvSpPr>
        <p:spPr>
          <a:xfrm>
            <a:off x="5027625" y="3284838"/>
            <a:ext cx="2286000" cy="365760"/>
          </a:xfrm>
        </p:spPr>
        <p:txBody>
          <a:bodyPr/>
          <a:lstStyle>
            <a:lvl1pPr marL="0" indent="0">
              <a:lnSpc>
                <a:spcPts val="1400"/>
              </a:lnSpc>
              <a:buNone/>
              <a:defRPr sz="1600" b="0" i="1" baseline="0"/>
            </a:lvl1pPr>
            <a:lvl2pPr marL="502920" indent="0">
              <a:buNone/>
              <a:defRPr/>
            </a:lvl2pPr>
          </a:lstStyle>
          <a:p>
            <a:pPr lvl="0"/>
            <a:r>
              <a:rPr lang="en-US"/>
              <a:t>Click to edit Title text styles</a:t>
            </a:r>
          </a:p>
        </p:txBody>
      </p:sp>
      <p:sp>
        <p:nvSpPr>
          <p:cNvPr id="7" name="Content Placeholder 6">
            <a:extLst>
              <a:ext uri="{FF2B5EF4-FFF2-40B4-BE49-F238E27FC236}">
                <a16:creationId xmlns="" xmlns:a16="http://schemas.microsoft.com/office/drawing/2014/main" id="{533E1925-136F-BE4C-B339-2D1250EE6E83}"/>
              </a:ext>
            </a:extLst>
          </p:cNvPr>
          <p:cNvSpPr>
            <a:spLocks noGrp="1"/>
          </p:cNvSpPr>
          <p:nvPr>
            <p:ph sz="quarter" idx="11"/>
          </p:nvPr>
        </p:nvSpPr>
        <p:spPr>
          <a:xfrm>
            <a:off x="5028260" y="3649963"/>
            <a:ext cx="2286000" cy="1082675"/>
          </a:xfrm>
        </p:spPr>
        <p:txBody>
          <a:bodyPr/>
          <a:lstStyle>
            <a:lvl1pPr marL="0" indent="0">
              <a:lnSpc>
                <a:spcPts val="1200"/>
              </a:lnSpc>
              <a:buNone/>
              <a:defRPr sz="1200" b="1" i="0" baseline="0">
                <a:latin typeface="+mj-lt"/>
              </a:defRPr>
            </a:lvl1pPr>
            <a:lvl2pPr>
              <a:lnSpc>
                <a:spcPts val="1200"/>
              </a:lnSpc>
              <a:defRPr sz="1200" b="1" i="0" baseline="0">
                <a:latin typeface="+mj-lt"/>
              </a:defRPr>
            </a:lvl2pPr>
            <a:lvl3pPr>
              <a:lnSpc>
                <a:spcPts val="1200"/>
              </a:lnSpc>
              <a:defRPr sz="1200" b="1" i="0" baseline="0">
                <a:latin typeface="+mj-lt"/>
              </a:defRPr>
            </a:lvl3pPr>
            <a:lvl4pPr>
              <a:lnSpc>
                <a:spcPts val="1200"/>
              </a:lnSpc>
              <a:defRPr sz="1200" b="1" i="0" baseline="0">
                <a:latin typeface="+mj-lt"/>
              </a:defRPr>
            </a:lvl4pPr>
            <a:lvl5pPr>
              <a:lnSpc>
                <a:spcPts val="1200"/>
              </a:lnSpc>
              <a:defRPr sz="1200" b="1" i="0" baseline="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 xmlns:a16="http://schemas.microsoft.com/office/drawing/2014/main" id="{D90E5D50-A40C-6C46-87AC-70FECF970A19}"/>
              </a:ext>
            </a:extLst>
          </p:cNvPr>
          <p:cNvCxnSpPr>
            <a:cxnSpLocks/>
          </p:cNvCxnSpPr>
          <p:nvPr userDrawn="1"/>
        </p:nvCxnSpPr>
        <p:spPr>
          <a:xfrm>
            <a:off x="4561840" y="2506362"/>
            <a:ext cx="0" cy="18370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14493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Monogram - 2 Contacts">
    <p:bg>
      <p:bgRef idx="1001">
        <a:schemeClr val="bg2"/>
      </p:bgRef>
    </p:bg>
    <p:spTree>
      <p:nvGrpSpPr>
        <p:cNvPr id="1" name=""/>
        <p:cNvGrpSpPr/>
        <p:nvPr/>
      </p:nvGrpSpPr>
      <p:grpSpPr>
        <a:xfrm>
          <a:off x="0" y="0"/>
          <a:ext cx="0" cy="0"/>
          <a:chOff x="0" y="0"/>
          <a:chExt cx="0" cy="0"/>
        </a:xfrm>
      </p:grpSpPr>
      <p:sp>
        <p:nvSpPr>
          <p:cNvPr id="9" name="Rectangle 8"/>
          <p:cNvSpPr/>
          <p:nvPr userDrawn="1"/>
        </p:nvSpPr>
        <p:spPr>
          <a:xfrm>
            <a:off x="0" y="6248400"/>
            <a:ext cx="914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294373" y="6437784"/>
            <a:ext cx="8382000" cy="2308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900" b="0" i="1" kern="1200" baseline="0">
                <a:solidFill>
                  <a:schemeClr val="tx1"/>
                </a:solidFill>
                <a:latin typeface="+mn-lt"/>
                <a:ea typeface="+mn-ea"/>
                <a:cs typeface="Arial" panose="020B0604020202020204" pitchFamily="34" charset="0"/>
              </a:rPr>
              <a:t>Copyright © </a:t>
            </a:r>
            <a:r>
              <a:rPr lang="en-US" sz="900" b="0" i="1" kern="1200">
                <a:solidFill>
                  <a:schemeClr val="tx1"/>
                </a:solidFill>
                <a:latin typeface="+mn-lt"/>
                <a:ea typeface="+mn-ea"/>
                <a:cs typeface="Arial" panose="020B0604020202020204" pitchFamily="34" charset="0"/>
              </a:rPr>
              <a:t>2020 </a:t>
            </a:r>
            <a:r>
              <a:rPr lang="en-US" sz="900" b="0" i="1" kern="1200" baseline="0">
                <a:solidFill>
                  <a:schemeClr val="tx1"/>
                </a:solidFill>
                <a:latin typeface="+mn-lt"/>
                <a:ea typeface="+mn-ea"/>
                <a:cs typeface="Arial" panose="020B0604020202020204" pitchFamily="34" charset="0"/>
              </a:rPr>
              <a:t>by United Educators Insurance, a Reciprocal Risk Retention Group. All rights reserved. </a:t>
            </a:r>
          </a:p>
        </p:txBody>
      </p:sp>
      <p:pic>
        <p:nvPicPr>
          <p:cNvPr id="3" name="Picture 2" descr="A picture containing table, drawing&#10;&#10;Description automatically generated">
            <a:extLst>
              <a:ext uri="{FF2B5EF4-FFF2-40B4-BE49-F238E27FC236}">
                <a16:creationId xmlns="" xmlns:a16="http://schemas.microsoft.com/office/drawing/2014/main" id="{DA7775BB-43E5-B044-8BF6-46DEE73EDA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2519881"/>
            <a:ext cx="2267256" cy="1828800"/>
          </a:xfrm>
          <a:prstGeom prst="rect">
            <a:avLst/>
          </a:prstGeom>
        </p:spPr>
      </p:pic>
      <p:sp>
        <p:nvSpPr>
          <p:cNvPr id="2" name="Title 1">
            <a:extLst>
              <a:ext uri="{FF2B5EF4-FFF2-40B4-BE49-F238E27FC236}">
                <a16:creationId xmlns="" xmlns:a16="http://schemas.microsoft.com/office/drawing/2014/main" id="{8F2776E2-E319-6847-8D82-1287DE5FB09D}"/>
              </a:ext>
            </a:extLst>
          </p:cNvPr>
          <p:cNvSpPr>
            <a:spLocks noGrp="1"/>
          </p:cNvSpPr>
          <p:nvPr>
            <p:ph type="title"/>
          </p:nvPr>
        </p:nvSpPr>
        <p:spPr>
          <a:xfrm>
            <a:off x="3732225" y="2514600"/>
            <a:ext cx="2286000" cy="609600"/>
          </a:xfrm>
        </p:spPr>
        <p:txBody>
          <a:bodyPr/>
          <a:lstStyle>
            <a:lvl1pPr>
              <a:lnSpc>
                <a:spcPts val="2200"/>
              </a:lnSpc>
              <a:defRPr sz="2400" spc="-100" baseline="0"/>
            </a:lvl1pPr>
          </a:lstStyle>
          <a:p>
            <a:r>
              <a:rPr lang="en-US"/>
              <a:t>Click to edit Master title style</a:t>
            </a:r>
          </a:p>
        </p:txBody>
      </p:sp>
      <p:sp>
        <p:nvSpPr>
          <p:cNvPr id="5" name="Content Placeholder 4">
            <a:extLst>
              <a:ext uri="{FF2B5EF4-FFF2-40B4-BE49-F238E27FC236}">
                <a16:creationId xmlns="" xmlns:a16="http://schemas.microsoft.com/office/drawing/2014/main" id="{C19FEFCD-FA43-2647-A1AA-D7DB002973AA}"/>
              </a:ext>
            </a:extLst>
          </p:cNvPr>
          <p:cNvSpPr>
            <a:spLocks noGrp="1"/>
          </p:cNvSpPr>
          <p:nvPr>
            <p:ph sz="quarter" idx="10" hasCustomPrompt="1"/>
          </p:nvPr>
        </p:nvSpPr>
        <p:spPr>
          <a:xfrm>
            <a:off x="3732225" y="3284838"/>
            <a:ext cx="2286000" cy="365760"/>
          </a:xfrm>
        </p:spPr>
        <p:txBody>
          <a:bodyPr/>
          <a:lstStyle>
            <a:lvl1pPr marL="0" indent="0">
              <a:lnSpc>
                <a:spcPts val="1400"/>
              </a:lnSpc>
              <a:buNone/>
              <a:defRPr sz="1600" b="0" i="1" baseline="0"/>
            </a:lvl1pPr>
            <a:lvl2pPr marL="502920" indent="0">
              <a:buNone/>
              <a:defRPr/>
            </a:lvl2pPr>
          </a:lstStyle>
          <a:p>
            <a:pPr lvl="0"/>
            <a:r>
              <a:rPr lang="en-US"/>
              <a:t>Click to edit Title text styles</a:t>
            </a:r>
          </a:p>
        </p:txBody>
      </p:sp>
      <p:sp>
        <p:nvSpPr>
          <p:cNvPr id="7" name="Content Placeholder 6">
            <a:extLst>
              <a:ext uri="{FF2B5EF4-FFF2-40B4-BE49-F238E27FC236}">
                <a16:creationId xmlns="" xmlns:a16="http://schemas.microsoft.com/office/drawing/2014/main" id="{533E1925-136F-BE4C-B339-2D1250EE6E83}"/>
              </a:ext>
            </a:extLst>
          </p:cNvPr>
          <p:cNvSpPr>
            <a:spLocks noGrp="1"/>
          </p:cNvSpPr>
          <p:nvPr>
            <p:ph sz="quarter" idx="11"/>
          </p:nvPr>
        </p:nvSpPr>
        <p:spPr>
          <a:xfrm>
            <a:off x="3732860" y="3649963"/>
            <a:ext cx="2286000" cy="1082675"/>
          </a:xfrm>
        </p:spPr>
        <p:txBody>
          <a:bodyPr/>
          <a:lstStyle>
            <a:lvl1pPr marL="0" indent="0">
              <a:lnSpc>
                <a:spcPts val="1200"/>
              </a:lnSpc>
              <a:buNone/>
              <a:defRPr sz="1200" b="1" i="0" baseline="0">
                <a:latin typeface="+mj-lt"/>
              </a:defRPr>
            </a:lvl1pPr>
            <a:lvl2pPr>
              <a:lnSpc>
                <a:spcPts val="1200"/>
              </a:lnSpc>
              <a:defRPr sz="1200" b="1" i="0" baseline="0">
                <a:latin typeface="+mj-lt"/>
              </a:defRPr>
            </a:lvl2pPr>
            <a:lvl3pPr>
              <a:lnSpc>
                <a:spcPts val="1200"/>
              </a:lnSpc>
              <a:defRPr sz="1200" b="1" i="0" baseline="0">
                <a:latin typeface="+mj-lt"/>
              </a:defRPr>
            </a:lvl3pPr>
            <a:lvl4pPr>
              <a:lnSpc>
                <a:spcPts val="1200"/>
              </a:lnSpc>
              <a:defRPr sz="1200" b="1" i="0" baseline="0">
                <a:latin typeface="+mj-lt"/>
              </a:defRPr>
            </a:lvl4pPr>
            <a:lvl5pPr>
              <a:lnSpc>
                <a:spcPts val="1200"/>
              </a:lnSpc>
              <a:defRPr sz="1200" b="1" i="0" baseline="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 xmlns:a16="http://schemas.microsoft.com/office/drawing/2014/main" id="{55382071-9ABB-E44C-A91D-550B4699C0E6}"/>
              </a:ext>
            </a:extLst>
          </p:cNvPr>
          <p:cNvSpPr>
            <a:spLocks noGrp="1"/>
          </p:cNvSpPr>
          <p:nvPr>
            <p:ph sz="quarter" idx="12" hasCustomPrompt="1"/>
          </p:nvPr>
        </p:nvSpPr>
        <p:spPr>
          <a:xfrm>
            <a:off x="6369418" y="3284838"/>
            <a:ext cx="2286000" cy="365760"/>
          </a:xfrm>
        </p:spPr>
        <p:txBody>
          <a:bodyPr/>
          <a:lstStyle>
            <a:lvl1pPr marL="0" indent="0">
              <a:lnSpc>
                <a:spcPts val="1400"/>
              </a:lnSpc>
              <a:buNone/>
              <a:defRPr sz="1600" b="0" i="1" baseline="0"/>
            </a:lvl1pPr>
            <a:lvl2pPr marL="502920" indent="0">
              <a:buNone/>
              <a:defRPr/>
            </a:lvl2pPr>
          </a:lstStyle>
          <a:p>
            <a:pPr lvl="0"/>
            <a:r>
              <a:rPr lang="en-US"/>
              <a:t>Click to edit Title text styles</a:t>
            </a:r>
          </a:p>
        </p:txBody>
      </p:sp>
      <p:sp>
        <p:nvSpPr>
          <p:cNvPr id="14" name="Content Placeholder 6">
            <a:extLst>
              <a:ext uri="{FF2B5EF4-FFF2-40B4-BE49-F238E27FC236}">
                <a16:creationId xmlns="" xmlns:a16="http://schemas.microsoft.com/office/drawing/2014/main" id="{E30E9F74-4105-8D42-9D04-DA38F042AD54}"/>
              </a:ext>
            </a:extLst>
          </p:cNvPr>
          <p:cNvSpPr>
            <a:spLocks noGrp="1"/>
          </p:cNvSpPr>
          <p:nvPr>
            <p:ph sz="quarter" idx="13"/>
          </p:nvPr>
        </p:nvSpPr>
        <p:spPr>
          <a:xfrm>
            <a:off x="6370053" y="3649963"/>
            <a:ext cx="2286000" cy="1082675"/>
          </a:xfrm>
        </p:spPr>
        <p:txBody>
          <a:bodyPr/>
          <a:lstStyle>
            <a:lvl1pPr marL="0" indent="0">
              <a:lnSpc>
                <a:spcPts val="1200"/>
              </a:lnSpc>
              <a:buNone/>
              <a:defRPr sz="1200" b="1" i="0" baseline="0">
                <a:latin typeface="+mj-lt"/>
              </a:defRPr>
            </a:lvl1pPr>
            <a:lvl2pPr>
              <a:lnSpc>
                <a:spcPts val="1200"/>
              </a:lnSpc>
              <a:defRPr sz="1200" b="1" i="0" baseline="0">
                <a:latin typeface="+mj-lt"/>
              </a:defRPr>
            </a:lvl2pPr>
            <a:lvl3pPr>
              <a:lnSpc>
                <a:spcPts val="1200"/>
              </a:lnSpc>
              <a:defRPr sz="1200" b="1" i="0" baseline="0">
                <a:latin typeface="+mj-lt"/>
              </a:defRPr>
            </a:lvl3pPr>
            <a:lvl4pPr>
              <a:lnSpc>
                <a:spcPts val="1200"/>
              </a:lnSpc>
              <a:defRPr sz="1200" b="1" i="0" baseline="0">
                <a:latin typeface="+mj-lt"/>
              </a:defRPr>
            </a:lvl4pPr>
            <a:lvl5pPr>
              <a:lnSpc>
                <a:spcPts val="1200"/>
              </a:lnSpc>
              <a:defRPr sz="1200" b="1" i="0" baseline="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 xmlns:a16="http://schemas.microsoft.com/office/drawing/2014/main" id="{27F888FD-5CFC-564B-A303-B23206A5B6FA}"/>
              </a:ext>
            </a:extLst>
          </p:cNvPr>
          <p:cNvSpPr>
            <a:spLocks noGrp="1"/>
          </p:cNvSpPr>
          <p:nvPr>
            <p:ph sz="quarter" idx="14" hasCustomPrompt="1"/>
          </p:nvPr>
        </p:nvSpPr>
        <p:spPr>
          <a:xfrm>
            <a:off x="6369418" y="2514600"/>
            <a:ext cx="2393950" cy="617537"/>
          </a:xfrm>
        </p:spPr>
        <p:txBody>
          <a:bodyPr anchor="b" anchorCtr="0">
            <a:normAutofit/>
          </a:bodyPr>
          <a:lstStyle>
            <a:lvl1pPr marL="0" indent="0" fontAlgn="b">
              <a:lnSpc>
                <a:spcPts val="2200"/>
              </a:lnSpc>
              <a:spcBef>
                <a:spcPts val="0"/>
              </a:spcBef>
              <a:buFontTx/>
              <a:buNone/>
              <a:defRPr sz="2400" b="1" i="0" spc="-100" baseline="0">
                <a:latin typeface="Arial" panose="020B0604020202020204" pitchFamily="34" charset="0"/>
              </a:defRPr>
            </a:lvl1pPr>
          </a:lstStyle>
          <a:p>
            <a:pPr lvl="0"/>
            <a:r>
              <a:rPr lang="en-US"/>
              <a:t>Click to edit Master title styles</a:t>
            </a:r>
          </a:p>
        </p:txBody>
      </p:sp>
    </p:spTree>
    <p:extLst>
      <p:ext uri="{BB962C8B-B14F-4D97-AF65-F5344CB8AC3E}">
        <p14:creationId xmlns:p14="http://schemas.microsoft.com/office/powerpoint/2010/main" val="159259740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uidelin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4067E0-4CEE-ED42-9C58-F8599E735BD7}"/>
              </a:ext>
            </a:extLst>
          </p:cNvPr>
          <p:cNvSpPr>
            <a:spLocks noGrp="1"/>
          </p:cNvSpPr>
          <p:nvPr>
            <p:ph type="title" hasCustomPrompt="1"/>
          </p:nvPr>
        </p:nvSpPr>
        <p:spPr/>
        <p:txBody>
          <a:bodyPr/>
          <a:lstStyle>
            <a:lvl1pPr>
              <a:defRPr lang="en-US" b="1" i="0" u="none" strike="noStrike" smtClean="0">
                <a:effectLst/>
              </a:defRPr>
            </a:lvl1pPr>
          </a:lstStyle>
          <a:p>
            <a:r>
              <a:rPr lang="en-US" b="1" i="0" u="none" strike="noStrike">
                <a:solidFill>
                  <a:srgbClr val="000000"/>
                </a:solidFill>
                <a:effectLst/>
                <a:latin typeface="Helvetica" pitchFamily="2" charset="0"/>
              </a:rPr>
              <a:t>Icon and Photography Guidelines</a:t>
            </a:r>
            <a:endParaRPr lang="en-US"/>
          </a:p>
        </p:txBody>
      </p:sp>
      <p:sp>
        <p:nvSpPr>
          <p:cNvPr id="11" name="Photography…">
            <a:extLst>
              <a:ext uri="{FF2B5EF4-FFF2-40B4-BE49-F238E27FC236}">
                <a16:creationId xmlns="" xmlns:a16="http://schemas.microsoft.com/office/drawing/2014/main" id="{FB0D29C3-A477-924E-B527-DE06B8CBDD0A}"/>
              </a:ext>
            </a:extLst>
          </p:cNvPr>
          <p:cNvSpPr/>
          <p:nvPr userDrawn="1"/>
        </p:nvSpPr>
        <p:spPr>
          <a:xfrm>
            <a:off x="685798" y="2719202"/>
            <a:ext cx="3796314" cy="1894158"/>
          </a:xfrm>
          <a:prstGeom prst="rect">
            <a:avLst/>
          </a:prstGeom>
          <a:ln w="12700">
            <a:solidFill>
              <a:schemeClr val="tx2">
                <a:alpha val="46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0" tIns="182880" rIns="182880" bIns="182880" anchor="ctr"/>
          <a:lstStyle/>
          <a:p>
            <a:pPr marL="0" marR="0" lvl="2" indent="0" algn="l" defTabSz="340097" rtl="0" fontAlgn="auto" latinLnBrk="0" hangingPunct="0">
              <a:lnSpc>
                <a:spcPct val="10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r>
              <a:rPr kumimoji="0" lang="en-US" sz="1600" b="1" i="0" u="none" strike="noStrike" cap="none" spc="0" normalizeH="0" baseline="0">
                <a:ln>
                  <a:noFill/>
                </a:ln>
                <a:solidFill>
                  <a:srgbClr val="000000"/>
                </a:solidFill>
                <a:effectLst/>
                <a:uFillTx/>
                <a:latin typeface="Arial" panose="020B0604020202020204" pitchFamily="34" charset="0"/>
                <a:ea typeface="+mn-ea"/>
                <a:cs typeface="+mn-cs"/>
                <a:sym typeface="Helvetica Light"/>
              </a:rPr>
              <a:t>Icons</a:t>
            </a:r>
          </a:p>
          <a:p>
            <a:pPr marL="0" marR="0" lvl="2" indent="0" algn="l" defTabSz="340097" rtl="0" fontAlgn="auto" latinLnBrk="0" hangingPunct="0">
              <a:lnSpc>
                <a:spcPct val="10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r>
              <a:rPr lang="en-US" sz="1300" b="0" i="0" u="none" strike="noStrike" kern="1200">
                <a:solidFill>
                  <a:schemeClr val="tx1"/>
                </a:solidFill>
                <a:effectLst/>
                <a:latin typeface="+mn-lt"/>
                <a:ea typeface="+mn-ea"/>
                <a:cs typeface="+mn-cs"/>
                <a:sym typeface="Georgia"/>
              </a:rPr>
              <a:t>Choose simple, line-style icons that signify the topic or content section you're annotating. Icons should be set in white on a circle using the accent color. Included below are some sample icons to choose from. If you require additional icons, use the Insert Icons feature in PowerPoint and abide by the brand guidelines for styling the icon.</a:t>
            </a:r>
          </a:p>
          <a:p>
            <a:pPr marL="0" marR="0" lvl="2" indent="0" algn="l" defTabSz="340097" rtl="0" fontAlgn="auto" latinLnBrk="0" hangingPunct="0">
              <a:lnSpc>
                <a:spcPct val="10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r>
              <a:rPr kumimoji="0" lang="en-US" sz="1300" b="1" i="0" u="none" strike="noStrike" cap="none" spc="0" normalizeH="0" baseline="0">
                <a:ln>
                  <a:noFill/>
                </a:ln>
                <a:solidFill>
                  <a:srgbClr val="000000"/>
                </a:solidFill>
                <a:effectLst/>
                <a:uFillTx/>
                <a:latin typeface="+mn-lt"/>
                <a:cs typeface="Arial"/>
                <a:sym typeface="Helvetica Light"/>
              </a:rPr>
              <a:t>Do not use clipart</a:t>
            </a:r>
            <a:r>
              <a:rPr kumimoji="0" lang="en-US" sz="1300" b="0" i="0" u="none" strike="noStrike" cap="none" spc="0" normalizeH="0" baseline="0">
                <a:ln>
                  <a:noFill/>
                </a:ln>
                <a:solidFill>
                  <a:srgbClr val="000000"/>
                </a:solidFill>
                <a:effectLst/>
                <a:uFillTx/>
                <a:latin typeface="+mn-lt"/>
                <a:cs typeface="Arial"/>
                <a:sym typeface="Helvetica Light"/>
              </a:rPr>
              <a:t>.</a:t>
            </a:r>
            <a:endParaRPr kumimoji="0" sz="1300" b="1" i="0" u="none" strike="noStrike" cap="none" spc="0" normalizeH="0" baseline="0">
              <a:ln>
                <a:noFill/>
              </a:ln>
              <a:solidFill>
                <a:srgbClr val="000000"/>
              </a:solidFill>
              <a:effectLst/>
              <a:uFillTx/>
              <a:latin typeface="Arial" panose="020B0604020202020204" pitchFamily="34" charset="0"/>
              <a:ea typeface="+mn-ea"/>
              <a:cs typeface="+mn-cs"/>
              <a:sym typeface="Helvetica Light"/>
            </a:endParaRPr>
          </a:p>
        </p:txBody>
      </p:sp>
      <p:sp>
        <p:nvSpPr>
          <p:cNvPr id="37" name="Content Placeholder 12">
            <a:extLst>
              <a:ext uri="{FF2B5EF4-FFF2-40B4-BE49-F238E27FC236}">
                <a16:creationId xmlns="" xmlns:a16="http://schemas.microsoft.com/office/drawing/2014/main" id="{9627F24C-9AF0-9C4E-9D24-9FCFDADB2846}"/>
              </a:ext>
            </a:extLst>
          </p:cNvPr>
          <p:cNvSpPr>
            <a:spLocks noGrp="1"/>
          </p:cNvSpPr>
          <p:nvPr>
            <p:ph sz="quarter" idx="12" hasCustomPrompt="1"/>
          </p:nvPr>
        </p:nvSpPr>
        <p:spPr>
          <a:xfrm>
            <a:off x="685798" y="1399732"/>
            <a:ext cx="7772400" cy="825713"/>
          </a:xfrm>
        </p:spPr>
        <p:txBody>
          <a:bodyPr/>
          <a:lstStyle>
            <a:lvl1pPr marL="0" marR="0" indent="0" algn="l" defTabSz="914400" rtl="0" eaLnBrk="1" fontAlgn="t" latinLnBrk="0" hangingPunct="1">
              <a:lnSpc>
                <a:spcPts val="3200"/>
              </a:lnSpc>
              <a:spcBef>
                <a:spcPct val="20000"/>
              </a:spcBef>
              <a:spcAft>
                <a:spcPts val="0"/>
              </a:spcAft>
              <a:buClr>
                <a:schemeClr val="tx2"/>
              </a:buClr>
              <a:buSzPct val="100000"/>
              <a:buFont typeface="Arial" panose="020B0604020202020204" pitchFamily="34" charset="0"/>
              <a:buNone/>
              <a:tabLst/>
              <a:defRPr lang="en-US" b="0" i="1" u="none" strike="noStrike" smtClean="0">
                <a:effectLst/>
                <a:latin typeface="Times New Roman" panose="02020603050405020304" pitchFamily="18" charset="0"/>
                <a:cs typeface="Times New Roman" panose="02020603050405020304" pitchFamily="18" charset="0"/>
              </a:defRPr>
            </a:lvl1pPr>
            <a:lvl2pPr marL="502920" indent="0">
              <a:buNone/>
              <a:defRPr/>
            </a:lvl2pPr>
          </a:lstStyle>
          <a:p>
            <a:pPr marL="0" marR="0" lvl="0" indent="0" algn="l" defTabSz="914400" rtl="0" eaLnBrk="1" fontAlgn="t" latinLnBrk="0" hangingPunct="1">
              <a:lnSpc>
                <a:spcPts val="2800"/>
              </a:lnSpc>
              <a:spcBef>
                <a:spcPct val="20000"/>
              </a:spcBef>
              <a:spcAft>
                <a:spcPts val="0"/>
              </a:spcAft>
              <a:buClr>
                <a:schemeClr val="tx2"/>
              </a:buClr>
              <a:buSzPct val="100000"/>
              <a:buFont typeface="Arial" panose="020B0604020202020204" pitchFamily="34" charset="0"/>
              <a:buNone/>
              <a:tabLst/>
              <a:defRPr/>
            </a:pPr>
            <a:r>
              <a:rPr lang="en-US"/>
              <a:t>Refer to the color and photography sections of the United Educators brand guidelines for additional inspiration.</a:t>
            </a:r>
          </a:p>
        </p:txBody>
      </p:sp>
      <p:pic>
        <p:nvPicPr>
          <p:cNvPr id="24" name="Picture 23">
            <a:extLst>
              <a:ext uri="{FF2B5EF4-FFF2-40B4-BE49-F238E27FC236}">
                <a16:creationId xmlns="" xmlns:a16="http://schemas.microsoft.com/office/drawing/2014/main" id="{12BE7A5F-FCB6-0945-B9BD-930840AF8A7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3" name="TextBox 2">
            <a:extLst>
              <a:ext uri="{FF2B5EF4-FFF2-40B4-BE49-F238E27FC236}">
                <a16:creationId xmlns="" xmlns:a16="http://schemas.microsoft.com/office/drawing/2014/main" id="{54AF8480-A9AE-734C-BEF2-CDF2E96FEFE2}"/>
              </a:ext>
            </a:extLst>
          </p:cNvPr>
          <p:cNvSpPr txBox="1"/>
          <p:nvPr userDrawn="1"/>
        </p:nvSpPr>
        <p:spPr>
          <a:xfrm>
            <a:off x="685798" y="273377"/>
            <a:ext cx="7772400" cy="276999"/>
          </a:xfrm>
          <a:prstGeom prst="rect">
            <a:avLst/>
          </a:prstGeom>
          <a:noFill/>
        </p:spPr>
        <p:txBody>
          <a:bodyPr wrap="square" lIns="0" tIns="0" rIns="0" bIns="0" rtlCol="0">
            <a:spAutoFit/>
          </a:bodyPr>
          <a:lstStyle/>
          <a:p>
            <a:pPr algn="ctr"/>
            <a:r>
              <a:rPr lang="en-US" b="1">
                <a:solidFill>
                  <a:schemeClr val="tx2"/>
                </a:solidFill>
                <a:latin typeface="Arial" panose="020B0604020202020204" pitchFamily="34" charset="0"/>
                <a:cs typeface="Arial" panose="020B0604020202020204" pitchFamily="34" charset="0"/>
              </a:rPr>
              <a:t>DELETE THIS SLIDE FROM PRESENTATION</a:t>
            </a:r>
          </a:p>
        </p:txBody>
      </p:sp>
      <p:sp>
        <p:nvSpPr>
          <p:cNvPr id="27" name="Photography…">
            <a:extLst>
              <a:ext uri="{FF2B5EF4-FFF2-40B4-BE49-F238E27FC236}">
                <a16:creationId xmlns="" xmlns:a16="http://schemas.microsoft.com/office/drawing/2014/main" id="{4B26B083-C8C9-A54B-B231-9A1C7409847A}"/>
              </a:ext>
            </a:extLst>
          </p:cNvPr>
          <p:cNvSpPr/>
          <p:nvPr userDrawn="1"/>
        </p:nvSpPr>
        <p:spPr>
          <a:xfrm>
            <a:off x="4661884" y="2713439"/>
            <a:ext cx="3796314" cy="2397041"/>
          </a:xfrm>
          <a:prstGeom prst="rect">
            <a:avLst/>
          </a:prstGeom>
          <a:ln w="12700">
            <a:solidFill>
              <a:schemeClr val="tx2">
                <a:alpha val="46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0" tIns="182880" rIns="182880" bIns="182880" anchor="ctr"/>
          <a:lstStyle/>
          <a:p>
            <a:pPr marL="0" marR="0" lvl="2" indent="0" algn="l" defTabSz="340097" rtl="0" fontAlgn="auto" latinLnBrk="0" hangingPunct="0">
              <a:lnSpc>
                <a:spcPct val="10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r>
              <a:rPr kumimoji="0" sz="1600" b="1" i="0" u="none" strike="noStrike" cap="none" spc="0" normalizeH="0" baseline="0">
                <a:ln>
                  <a:noFill/>
                </a:ln>
                <a:solidFill>
                  <a:srgbClr val="000000"/>
                </a:solidFill>
                <a:effectLst/>
                <a:uFillTx/>
                <a:latin typeface="Arial" panose="020B0604020202020204" pitchFamily="34" charset="0"/>
                <a:ea typeface="+mn-ea"/>
                <a:cs typeface="+mn-cs"/>
                <a:sym typeface="Helvetica Light"/>
              </a:rPr>
              <a:t>Photography</a:t>
            </a:r>
            <a:r>
              <a:rPr kumimoji="0" lang="en-US" sz="1600" b="1" i="0" u="none" strike="noStrike" cap="none" spc="0" normalizeH="0" baseline="0">
                <a:ln>
                  <a:noFill/>
                </a:ln>
                <a:solidFill>
                  <a:srgbClr val="000000"/>
                </a:solidFill>
                <a:effectLst/>
                <a:uFillTx/>
                <a:latin typeface="Arial" panose="020B0604020202020204" pitchFamily="34" charset="0"/>
                <a:ea typeface="+mn-ea"/>
                <a:cs typeface="+mn-cs"/>
                <a:sym typeface="Helvetica Light"/>
              </a:rPr>
              <a:t>*</a:t>
            </a:r>
            <a:endParaRPr kumimoji="0" sz="1600" b="1" i="0" u="none" strike="noStrike" cap="none" spc="0" normalizeH="0" baseline="0">
              <a:ln>
                <a:noFill/>
              </a:ln>
              <a:solidFill>
                <a:srgbClr val="000000"/>
              </a:solidFill>
              <a:effectLst/>
              <a:uFillTx/>
              <a:latin typeface="Arial" panose="020B0604020202020204" pitchFamily="34" charset="0"/>
              <a:ea typeface="+mn-ea"/>
              <a:cs typeface="+mn-cs"/>
              <a:sym typeface="Helvetica Light"/>
            </a:endParaRP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lang="en-US" sz="1300" b="0" i="0" u="none" strike="noStrike" kern="1200">
                <a:solidFill>
                  <a:schemeClr val="tx1"/>
                </a:solidFill>
                <a:effectLst/>
                <a:latin typeface="+mn-lt"/>
                <a:ea typeface="+mn-ea"/>
                <a:cs typeface="+mn-cs"/>
                <a:sym typeface="Arial"/>
              </a:rPr>
              <a:t>This template includes a starter set of images that you can mix and match. Only use one image per slide, and exclude the feature image if the slide has tables or charts.</a:t>
            </a: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endParaRPr kumimoji="0" lang="en-US" sz="1300" b="0" i="0" u="none" strike="noStrike" kern="1200" cap="none" spc="0" normalizeH="0" baseline="0">
              <a:ln>
                <a:noFill/>
              </a:ln>
              <a:solidFill>
                <a:schemeClr val="tx1"/>
              </a:solidFill>
              <a:effectLst/>
              <a:uFillTx/>
              <a:latin typeface="+mn-lt"/>
              <a:ea typeface="+mn-ea"/>
              <a:cs typeface="+mn-cs"/>
              <a:sym typeface="Arial"/>
            </a:endParaRP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kumimoji="0" lang="en-US" sz="1300" b="0" i="0" u="none" strike="noStrike" kern="1200" cap="none" spc="0" normalizeH="0" baseline="0">
                <a:ln>
                  <a:noFill/>
                </a:ln>
                <a:solidFill>
                  <a:schemeClr val="tx1"/>
                </a:solidFill>
                <a:effectLst/>
                <a:uFillTx/>
                <a:latin typeface="+mn-lt"/>
                <a:ea typeface="+mn-ea"/>
                <a:cs typeface="+mn-cs"/>
                <a:sym typeface="Arial"/>
              </a:rPr>
              <a:t>Use one of the appropriate title slides for K-12 and higher ed presentations.</a:t>
            </a: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kumimoji="0" lang="en-US" sz="1300" b="0" i="0" u="none" strike="noStrike" cap="none" spc="0" normalizeH="0" baseline="0">
                <a:ln>
                  <a:noFill/>
                </a:ln>
                <a:solidFill>
                  <a:srgbClr val="000000"/>
                </a:solidFill>
                <a:effectLst/>
                <a:uFillTx/>
                <a:latin typeface="+mn-lt"/>
                <a:cs typeface="Arial"/>
                <a:sym typeface="Helvetica Light"/>
              </a:rPr>
              <a:t/>
            </a:r>
            <a:br>
              <a:rPr kumimoji="0" lang="en-US" sz="1300" b="0" i="0" u="none" strike="noStrike" cap="none" spc="0" normalizeH="0" baseline="0">
                <a:ln>
                  <a:noFill/>
                </a:ln>
                <a:solidFill>
                  <a:srgbClr val="000000"/>
                </a:solidFill>
                <a:effectLst/>
                <a:uFillTx/>
                <a:latin typeface="+mn-lt"/>
                <a:cs typeface="Arial"/>
                <a:sym typeface="Helvetica Light"/>
              </a:rPr>
            </a:br>
            <a:r>
              <a:rPr kumimoji="0" lang="en-US" sz="1300" b="1" i="0" u="none" strike="noStrike" cap="none" spc="0" normalizeH="0" baseline="0">
                <a:ln>
                  <a:noFill/>
                </a:ln>
                <a:solidFill>
                  <a:srgbClr val="000000"/>
                </a:solidFill>
                <a:effectLst/>
                <a:uFillTx/>
                <a:latin typeface="+mn-lt"/>
                <a:cs typeface="Arial"/>
                <a:sym typeface="Helvetica Light"/>
              </a:rPr>
              <a:t>Do not use clipart</a:t>
            </a:r>
            <a:r>
              <a:rPr kumimoji="0" lang="en-US" sz="1300" b="0" i="0" u="none" strike="noStrike" cap="none" spc="0" normalizeH="0" baseline="0">
                <a:ln>
                  <a:noFill/>
                </a:ln>
                <a:solidFill>
                  <a:srgbClr val="000000"/>
                </a:solidFill>
                <a:effectLst/>
                <a:uFillTx/>
                <a:latin typeface="+mn-lt"/>
                <a:cs typeface="Arial"/>
                <a:sym typeface="Helvetica Light"/>
              </a:rPr>
              <a:t>.</a:t>
            </a:r>
            <a:endParaRPr kumimoji="0" sz="1300" b="0" i="0" u="none" strike="noStrike" cap="none" spc="0" normalizeH="0" baseline="0">
              <a:ln>
                <a:noFill/>
              </a:ln>
              <a:solidFill>
                <a:srgbClr val="000000"/>
              </a:solidFill>
              <a:effectLst/>
              <a:uFillTx/>
              <a:latin typeface="+mn-lt"/>
              <a:cs typeface="Arial"/>
              <a:sym typeface="Helvetica Light"/>
            </a:endParaRPr>
          </a:p>
        </p:txBody>
      </p:sp>
      <p:sp>
        <p:nvSpPr>
          <p:cNvPr id="12" name="Photography…">
            <a:extLst>
              <a:ext uri="{FF2B5EF4-FFF2-40B4-BE49-F238E27FC236}">
                <a16:creationId xmlns="" xmlns:a16="http://schemas.microsoft.com/office/drawing/2014/main" id="{19603B3F-58DD-B64D-B985-29AF421FF0B5}"/>
              </a:ext>
            </a:extLst>
          </p:cNvPr>
          <p:cNvSpPr/>
          <p:nvPr userDrawn="1"/>
        </p:nvSpPr>
        <p:spPr>
          <a:xfrm>
            <a:off x="685798" y="4772512"/>
            <a:ext cx="3796314" cy="1319351"/>
          </a:xfrm>
          <a:prstGeom prst="rect">
            <a:avLst/>
          </a:prstGeom>
          <a:ln w="12700">
            <a:solidFill>
              <a:schemeClr val="tx2">
                <a:alpha val="46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0" tIns="182880" rIns="182880" bIns="182880" anchor="ctr"/>
          <a:lstStyle/>
          <a:p>
            <a:pPr marL="0" marR="0" lvl="2" indent="0" algn="l" defTabSz="340097" rtl="0" fontAlgn="auto" latinLnBrk="0" hangingPunct="0">
              <a:lnSpc>
                <a:spcPct val="10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endParaRPr kumimoji="0" sz="1300" b="1" i="0" u="none" strike="noStrike" cap="none" spc="0" normalizeH="0" baseline="0">
              <a:ln>
                <a:noFill/>
              </a:ln>
              <a:solidFill>
                <a:srgbClr val="000000"/>
              </a:solidFill>
              <a:effectLst/>
              <a:uFillTx/>
              <a:latin typeface="Arial" panose="020B0604020202020204" pitchFamily="34" charset="0"/>
              <a:ea typeface="+mn-ea"/>
              <a:cs typeface="+mn-cs"/>
              <a:sym typeface="Helvetica Light"/>
            </a:endParaRPr>
          </a:p>
        </p:txBody>
      </p:sp>
      <p:sp>
        <p:nvSpPr>
          <p:cNvPr id="125" name="TextBox 124">
            <a:extLst>
              <a:ext uri="{FF2B5EF4-FFF2-40B4-BE49-F238E27FC236}">
                <a16:creationId xmlns="" xmlns:a16="http://schemas.microsoft.com/office/drawing/2014/main" id="{D322C0A1-27EC-6747-A7CA-E041BF8735AF}"/>
              </a:ext>
            </a:extLst>
          </p:cNvPr>
          <p:cNvSpPr txBox="1"/>
          <p:nvPr userDrawn="1"/>
        </p:nvSpPr>
        <p:spPr>
          <a:xfrm>
            <a:off x="4661884" y="5639520"/>
            <a:ext cx="3796314" cy="507831"/>
          </a:xfrm>
          <a:prstGeom prst="rect">
            <a:avLst/>
          </a:prstGeom>
          <a:noFill/>
        </p:spPr>
        <p:txBody>
          <a:bodyPr wrap="square" rtlCol="0">
            <a:spAutoFit/>
          </a:bodyPr>
          <a:lstStyle/>
          <a:p>
            <a:pPr algn="r"/>
            <a:r>
              <a:rPr lang="en-US" sz="900" b="0" i="1">
                <a:solidFill>
                  <a:schemeClr val="bg1">
                    <a:lumMod val="65000"/>
                  </a:schemeClr>
                </a:solidFill>
              </a:rPr>
              <a:t>* The photos included in this template are exclusively for use within PowerPoint presentations. Please check with the United Educators communications team before using any of these images for any other purpose.</a:t>
            </a:r>
          </a:p>
        </p:txBody>
      </p:sp>
    </p:spTree>
    <p:extLst>
      <p:ext uri="{BB962C8B-B14F-4D97-AF65-F5344CB8AC3E}">
        <p14:creationId xmlns:p14="http://schemas.microsoft.com/office/powerpoint/2010/main" val="151739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016351F-38C5-7F4F-BE13-0FDA2F2F39D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85801" y="1295400"/>
            <a:ext cx="1219200" cy="2916033"/>
          </a:xfrm>
          <a:prstGeom prst="rect">
            <a:avLst/>
          </a:prstGeom>
        </p:spPr>
      </p:pic>
      <p:sp>
        <p:nvSpPr>
          <p:cNvPr id="2" name="Title 1">
            <a:extLst>
              <a:ext uri="{FF2B5EF4-FFF2-40B4-BE49-F238E27FC236}">
                <a16:creationId xmlns="" xmlns:a16="http://schemas.microsoft.com/office/drawing/2014/main" id="{CDA901E6-1803-B54C-A68A-3D09C3816B93}"/>
              </a:ext>
            </a:extLst>
          </p:cNvPr>
          <p:cNvSpPr>
            <a:spLocks noGrp="1"/>
          </p:cNvSpPr>
          <p:nvPr>
            <p:ph type="title" hasCustomPrompt="1"/>
          </p:nvPr>
        </p:nvSpPr>
        <p:spPr>
          <a:xfrm>
            <a:off x="2362200" y="990600"/>
            <a:ext cx="6096000" cy="2781300"/>
          </a:xfrm>
        </p:spPr>
        <p:txBody>
          <a:bodyPr/>
          <a:lstStyle/>
          <a:p>
            <a:r>
              <a:rPr lang="en-US"/>
              <a:t>Click to edit Master </a:t>
            </a:r>
            <a:br>
              <a:rPr lang="en-US"/>
            </a:br>
            <a:r>
              <a:rPr lang="en-US"/>
              <a:t>title style</a:t>
            </a:r>
          </a:p>
        </p:txBody>
      </p:sp>
      <p:sp>
        <p:nvSpPr>
          <p:cNvPr id="9" name="Subtitle 2">
            <a:extLst>
              <a:ext uri="{FF2B5EF4-FFF2-40B4-BE49-F238E27FC236}">
                <a16:creationId xmlns="" xmlns:a16="http://schemas.microsoft.com/office/drawing/2014/main" id="{51270F0E-7AC9-3D4F-8542-D04193F7DCDA}"/>
              </a:ext>
            </a:extLst>
          </p:cNvPr>
          <p:cNvSpPr>
            <a:spLocks noGrp="1"/>
          </p:cNvSpPr>
          <p:nvPr>
            <p:ph type="subTitle" idx="1"/>
          </p:nvPr>
        </p:nvSpPr>
        <p:spPr>
          <a:xfrm>
            <a:off x="2362200" y="3863340"/>
            <a:ext cx="6096000" cy="1470660"/>
          </a:xfrm>
          <a:noFill/>
        </p:spPr>
        <p:txBody>
          <a:bodyPr>
            <a:noAutofit/>
          </a:bodyPr>
          <a:lstStyle>
            <a:lvl1pPr marL="0" indent="0" algn="l">
              <a:buNone/>
              <a:defRPr sz="2800" b="0" i="1" baseline="0">
                <a:solidFill>
                  <a:schemeClr val="bg1">
                    <a:lumMod val="50000"/>
                  </a:schemeClr>
                </a:solidFill>
                <a:latin typeface="+mn-lt"/>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a:extLst>
              <a:ext uri="{FF2B5EF4-FFF2-40B4-BE49-F238E27FC236}">
                <a16:creationId xmlns="" xmlns:a16="http://schemas.microsoft.com/office/drawing/2014/main" id="{7BA3F6B4-14E0-7346-BF41-1B5EFF0F91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85801" y="0"/>
            <a:ext cx="1219200" cy="2916033"/>
          </a:xfrm>
          <a:prstGeom prst="rect">
            <a:avLst/>
          </a:prstGeom>
        </p:spPr>
      </p:pic>
      <p:pic>
        <p:nvPicPr>
          <p:cNvPr id="11" name="Picture 10" descr="A picture containing plate, drawing&#10;&#10;Description automatically generated">
            <a:extLst>
              <a:ext uri="{FF2B5EF4-FFF2-40B4-BE49-F238E27FC236}">
                <a16:creationId xmlns="" xmlns:a16="http://schemas.microsoft.com/office/drawing/2014/main" id="{EEB8F8CF-DB8F-0642-A292-6726E9E7C4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Tree>
    <p:extLst>
      <p:ext uri="{BB962C8B-B14F-4D97-AF65-F5344CB8AC3E}">
        <p14:creationId xmlns:p14="http://schemas.microsoft.com/office/powerpoint/2010/main" val="1329771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uidelines 2">
    <p:spTree>
      <p:nvGrpSpPr>
        <p:cNvPr id="1" name=""/>
        <p:cNvGrpSpPr/>
        <p:nvPr/>
      </p:nvGrpSpPr>
      <p:grpSpPr>
        <a:xfrm>
          <a:off x="0" y="0"/>
          <a:ext cx="0" cy="0"/>
          <a:chOff x="0" y="0"/>
          <a:chExt cx="0" cy="0"/>
        </a:xfrm>
      </p:grpSpPr>
      <p:sp>
        <p:nvSpPr>
          <p:cNvPr id="5" name="Rectangle">
            <a:extLst>
              <a:ext uri="{FF2B5EF4-FFF2-40B4-BE49-F238E27FC236}">
                <a16:creationId xmlns="" xmlns:a16="http://schemas.microsoft.com/office/drawing/2014/main" id="{CEB7798D-BD83-E24F-A04F-96AF5E27A8B0}"/>
              </a:ext>
            </a:extLst>
          </p:cNvPr>
          <p:cNvSpPr/>
          <p:nvPr userDrawn="1"/>
        </p:nvSpPr>
        <p:spPr>
          <a:xfrm>
            <a:off x="4863116" y="3812887"/>
            <a:ext cx="3214083" cy="304432"/>
          </a:xfrm>
          <a:prstGeom prst="rect">
            <a:avLst/>
          </a:prstGeom>
          <a:solidFill>
            <a:srgbClr val="EBEBEB"/>
          </a:solidFill>
          <a:ln w="3175">
            <a:miter lim="400000"/>
          </a:ln>
        </p:spPr>
        <p:txBody>
          <a:bodyPr lIns="17145" tIns="17145" rIns="17145" bIns="17145" anchor="ctr"/>
          <a:lstStyle/>
          <a:p>
            <a:pPr>
              <a:defRPr sz="3000">
                <a:solidFill>
                  <a:srgbClr val="FFFFFF"/>
                </a:solidFill>
              </a:defRPr>
            </a:pPr>
            <a:endParaRPr sz="1157"/>
          </a:p>
        </p:txBody>
      </p:sp>
      <p:sp>
        <p:nvSpPr>
          <p:cNvPr id="6" name="Rectangle">
            <a:extLst>
              <a:ext uri="{FF2B5EF4-FFF2-40B4-BE49-F238E27FC236}">
                <a16:creationId xmlns="" xmlns:a16="http://schemas.microsoft.com/office/drawing/2014/main" id="{F246D001-EE48-F344-88EA-C8C872B51B2F}"/>
              </a:ext>
            </a:extLst>
          </p:cNvPr>
          <p:cNvSpPr/>
          <p:nvPr userDrawn="1"/>
        </p:nvSpPr>
        <p:spPr>
          <a:xfrm>
            <a:off x="4863117" y="4298234"/>
            <a:ext cx="3214083" cy="304432"/>
          </a:xfrm>
          <a:prstGeom prst="rect">
            <a:avLst/>
          </a:prstGeom>
          <a:solidFill>
            <a:schemeClr val="tx2"/>
          </a:solidFill>
          <a:ln w="3175">
            <a:miter lim="400000"/>
          </a:ln>
        </p:spPr>
        <p:txBody>
          <a:bodyPr lIns="17145" tIns="17145" rIns="17145" bIns="17145" anchor="ctr"/>
          <a:lstStyle/>
          <a:p>
            <a:pPr>
              <a:defRPr sz="3000">
                <a:solidFill>
                  <a:srgbClr val="FFFFFF"/>
                </a:solidFill>
              </a:defRPr>
            </a:pPr>
            <a:endParaRPr sz="1157"/>
          </a:p>
        </p:txBody>
      </p:sp>
      <p:sp>
        <p:nvSpPr>
          <p:cNvPr id="7" name="Typography…">
            <a:extLst>
              <a:ext uri="{FF2B5EF4-FFF2-40B4-BE49-F238E27FC236}">
                <a16:creationId xmlns="" xmlns:a16="http://schemas.microsoft.com/office/drawing/2014/main" id="{4A62E609-0B53-AA48-B001-13C600C6E549}"/>
              </a:ext>
            </a:extLst>
          </p:cNvPr>
          <p:cNvSpPr/>
          <p:nvPr userDrawn="1"/>
        </p:nvSpPr>
        <p:spPr>
          <a:xfrm>
            <a:off x="4683861" y="2460461"/>
            <a:ext cx="3774339" cy="3388440"/>
          </a:xfrm>
          <a:prstGeom prst="rect">
            <a:avLst/>
          </a:prstGeom>
          <a:ln w="12700">
            <a:solidFill>
              <a:schemeClr val="tx2">
                <a:alpha val="46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0" tIns="182880" rIns="182880" bIns="182880" anchor="ctr"/>
          <a:lstStyle/>
          <a:p>
            <a:pPr marL="0" marR="0" lvl="2" indent="0" algn="l" defTabSz="340097" rtl="0" fontAlgn="auto" latinLnBrk="0" hangingPunct="0">
              <a:lnSpc>
                <a:spcPct val="100000"/>
              </a:lnSpc>
              <a:spcBef>
                <a:spcPts val="0"/>
              </a:spcBef>
              <a:spcAft>
                <a:spcPts val="300"/>
              </a:spcAft>
              <a:buClrTx/>
              <a:buSzTx/>
              <a:buFontTx/>
              <a:buNone/>
              <a:tabLst/>
              <a:defRPr sz="3500" spc="-70">
                <a:latin typeface="+mn-lt"/>
                <a:ea typeface="+mn-ea"/>
                <a:cs typeface="+mn-cs"/>
                <a:sym typeface="Georgia"/>
              </a:defRPr>
            </a:pPr>
            <a:r>
              <a:rPr kumimoji="0" sz="1600" b="1" i="0" u="none" strike="noStrike" cap="none" spc="0" normalizeH="0" baseline="0" dirty="0">
                <a:ln>
                  <a:noFill/>
                </a:ln>
                <a:solidFill>
                  <a:srgbClr val="000000"/>
                </a:solidFill>
                <a:effectLst/>
                <a:uFillTx/>
                <a:latin typeface="+mj-lt"/>
                <a:ea typeface="+mn-ea"/>
                <a:cs typeface="+mn-cs"/>
                <a:sym typeface="Helvetica Light"/>
              </a:rPr>
              <a:t>Typography</a:t>
            </a:r>
          </a:p>
          <a:p>
            <a:pPr marL="0" lvl="2" indent="0" algn="l">
              <a:lnSpc>
                <a:spcPct val="100000"/>
              </a:lnSpc>
              <a:spcBef>
                <a:spcPts val="0"/>
              </a:spcBef>
              <a:spcAft>
                <a:spcPts val="300"/>
              </a:spcAft>
              <a:defRPr sz="1800" b="1">
                <a:latin typeface="Arial"/>
                <a:ea typeface="Arial"/>
                <a:cs typeface="Arial"/>
                <a:sym typeface="Arial"/>
              </a:defRPr>
            </a:pPr>
            <a:r>
              <a:rPr sz="1300" b="0" i="0" baseline="0" dirty="0">
                <a:latin typeface="+mn-lt"/>
              </a:rPr>
              <a:t>Only use black text for</a:t>
            </a:r>
            <a:r>
              <a:rPr lang="en-US" sz="1300" b="0" i="0" baseline="0" dirty="0">
                <a:latin typeface="+mn-lt"/>
              </a:rPr>
              <a:t> content on</a:t>
            </a:r>
            <a:r>
              <a:rPr sz="1300" b="0" i="0" baseline="0" dirty="0">
                <a:latin typeface="+mn-lt"/>
              </a:rPr>
              <a:t> slides</a:t>
            </a:r>
            <a:r>
              <a:rPr lang="en-US" sz="1300" b="0" i="0" baseline="0" dirty="0">
                <a:latin typeface="+mn-lt"/>
              </a:rPr>
              <a:t>.</a:t>
            </a:r>
          </a:p>
          <a:p>
            <a:pPr marL="0" lvl="2" indent="0" algn="l">
              <a:lnSpc>
                <a:spcPct val="100000"/>
              </a:lnSpc>
              <a:spcBef>
                <a:spcPts val="0"/>
              </a:spcBef>
              <a:spcAft>
                <a:spcPts val="300"/>
              </a:spcAft>
              <a:defRPr sz="1800" b="1">
                <a:latin typeface="Arial"/>
                <a:ea typeface="Arial"/>
                <a:cs typeface="Arial"/>
                <a:sym typeface="Arial"/>
              </a:defRPr>
            </a:pPr>
            <a:endParaRPr lang="en-US" sz="1300" b="0" i="0" baseline="0" dirty="0">
              <a:latin typeface="+mn-lt"/>
            </a:endParaRPr>
          </a:p>
          <a:p>
            <a:pPr marL="0" lvl="2" indent="0" algn="l">
              <a:lnSpc>
                <a:spcPct val="100000"/>
              </a:lnSpc>
              <a:spcBef>
                <a:spcPts val="0"/>
              </a:spcBef>
              <a:spcAft>
                <a:spcPts val="300"/>
              </a:spcAft>
              <a:defRPr sz="1800" b="1">
                <a:latin typeface="Arial"/>
                <a:ea typeface="Arial"/>
                <a:cs typeface="Arial"/>
                <a:sym typeface="Arial"/>
              </a:defRPr>
            </a:pPr>
            <a:r>
              <a:rPr lang="en-US" sz="1300" b="0" i="0" baseline="0" dirty="0">
                <a:latin typeface="+mn-lt"/>
              </a:rPr>
              <a:t>Samples when using color boxes:</a:t>
            </a:r>
            <a:r>
              <a:rPr sz="1300" b="0" i="0" baseline="0" dirty="0">
                <a:latin typeface="+mn-lt"/>
              </a:rPr>
              <a:t/>
            </a:r>
            <a:br>
              <a:rPr sz="1300" b="0" i="0" baseline="0" dirty="0">
                <a:latin typeface="+mn-lt"/>
              </a:rPr>
            </a:br>
            <a:r>
              <a:rPr sz="1300" b="0" i="0" baseline="0" dirty="0">
                <a:latin typeface="+mn-lt"/>
              </a:rPr>
              <a:t/>
            </a:r>
            <a:br>
              <a:rPr sz="1300" b="0" i="0" baseline="0" dirty="0">
                <a:latin typeface="+mn-lt"/>
              </a:rPr>
            </a:br>
            <a:r>
              <a:rPr lang="en-US" sz="1300" b="0" i="0" baseline="0" dirty="0">
                <a:latin typeface="+mn-lt"/>
              </a:rPr>
              <a:t>   </a:t>
            </a:r>
            <a:r>
              <a:rPr sz="1300" b="0" i="0" baseline="0" dirty="0">
                <a:latin typeface="+mn-lt"/>
              </a:rPr>
              <a:t>Black text should be used over light colors</a:t>
            </a:r>
            <a:endParaRPr lang="en-US" sz="1300" b="0" i="0" baseline="0" dirty="0">
              <a:latin typeface="+mn-lt"/>
            </a:endParaRPr>
          </a:p>
          <a:p>
            <a:pPr marL="0" lvl="2" indent="0" algn="l">
              <a:lnSpc>
                <a:spcPct val="100000"/>
              </a:lnSpc>
              <a:spcBef>
                <a:spcPts val="0"/>
              </a:spcBef>
              <a:spcAft>
                <a:spcPts val="300"/>
              </a:spcAft>
              <a:defRPr sz="1800" b="1">
                <a:latin typeface="Arial"/>
                <a:ea typeface="Arial"/>
                <a:cs typeface="Arial"/>
                <a:sym typeface="Arial"/>
              </a:defRPr>
            </a:pPr>
            <a:r>
              <a:rPr sz="1300" b="0" i="0" baseline="0" dirty="0">
                <a:latin typeface="+mn-lt"/>
              </a:rPr>
              <a:t>		</a:t>
            </a:r>
            <a:endParaRPr lang="en-US" sz="1300" b="0" i="0" baseline="0" dirty="0">
              <a:solidFill>
                <a:srgbClr val="FFFFFF"/>
              </a:solidFill>
              <a:latin typeface="+mn-lt"/>
            </a:endParaRPr>
          </a:p>
          <a:p>
            <a:pPr marL="0" lvl="2" indent="0" algn="l">
              <a:lnSpc>
                <a:spcPct val="100000"/>
              </a:lnSpc>
              <a:spcBef>
                <a:spcPts val="0"/>
              </a:spcBef>
              <a:spcAft>
                <a:spcPts val="300"/>
              </a:spcAft>
              <a:defRPr sz="1800">
                <a:latin typeface="Arial"/>
                <a:ea typeface="Arial"/>
                <a:cs typeface="Arial"/>
                <a:sym typeface="Arial"/>
              </a:defRPr>
            </a:pPr>
            <a:r>
              <a:rPr lang="en-US" sz="1300" b="0" i="0" baseline="0" dirty="0">
                <a:solidFill>
                  <a:srgbClr val="FFFFFF"/>
                </a:solidFill>
                <a:latin typeface="+mn-lt"/>
              </a:rPr>
              <a:t>   </a:t>
            </a:r>
            <a:r>
              <a:rPr sz="1300" b="0" i="0" baseline="0" dirty="0">
                <a:solidFill>
                  <a:srgbClr val="FFFFFF"/>
                </a:solidFill>
                <a:latin typeface="+mn-lt"/>
              </a:rPr>
              <a:t>White text should be used over dark colors</a:t>
            </a:r>
          </a:p>
          <a:p>
            <a:pPr marL="0" lvl="2" indent="0" algn="l">
              <a:lnSpc>
                <a:spcPct val="100000"/>
              </a:lnSpc>
              <a:spcBef>
                <a:spcPts val="0"/>
              </a:spcBef>
              <a:spcAft>
                <a:spcPts val="300"/>
              </a:spcAft>
              <a:defRPr sz="1800" b="1">
                <a:latin typeface="Arial"/>
                <a:ea typeface="Arial"/>
                <a:cs typeface="Arial"/>
                <a:sym typeface="Arial"/>
              </a:defRPr>
            </a:pPr>
            <a:endParaRPr sz="1300" dirty="0">
              <a:solidFill>
                <a:srgbClr val="FFFFFF"/>
              </a:solidFill>
              <a:latin typeface="+mn-lt"/>
            </a:endParaRPr>
          </a:p>
          <a:p>
            <a:pPr marL="0" marR="0" lvl="2" indent="0" algn="l" defTabSz="914400" rtl="0" eaLnBrk="1" fontAlgn="auto" latinLnBrk="0" hangingPunct="1">
              <a:lnSpc>
                <a:spcPct val="100000"/>
              </a:lnSpc>
              <a:spcBef>
                <a:spcPts val="0"/>
              </a:spcBef>
              <a:spcAft>
                <a:spcPts val="300"/>
              </a:spcAft>
              <a:buClrTx/>
              <a:buSzTx/>
              <a:buFontTx/>
              <a:buNone/>
              <a:tabLst/>
              <a:defRPr sz="1800" b="1">
                <a:latin typeface="Arial"/>
                <a:ea typeface="Arial"/>
                <a:cs typeface="Arial"/>
                <a:sym typeface="Arial"/>
              </a:defRPr>
            </a:pPr>
            <a:r>
              <a:rPr sz="1200" baseline="0" dirty="0">
                <a:latin typeface="Arial" panose="020B0604020202020204" pitchFamily="34" charset="0"/>
              </a:rPr>
              <a:t>Header font and size: </a:t>
            </a:r>
            <a:r>
              <a:rPr lang="en-US" sz="1200" b="0" dirty="0">
                <a:latin typeface="+mn-lt"/>
              </a:rPr>
              <a:t>Arial</a:t>
            </a:r>
            <a:r>
              <a:rPr sz="1200" b="0" dirty="0">
                <a:latin typeface="+mn-lt"/>
              </a:rPr>
              <a:t>, </a:t>
            </a:r>
            <a:r>
              <a:rPr lang="en-US" sz="1200" b="0">
                <a:latin typeface="+mn-lt"/>
              </a:rPr>
              <a:t>Bold</a:t>
            </a:r>
            <a:r>
              <a:rPr sz="1200" b="0">
                <a:latin typeface="+mn-lt"/>
              </a:rPr>
              <a:t> </a:t>
            </a:r>
            <a:r>
              <a:rPr sz="1200" b="0" smtClean="0">
                <a:latin typeface="+mn-lt"/>
              </a:rPr>
              <a:t>(</a:t>
            </a:r>
            <a:r>
              <a:rPr lang="en-US" sz="1200" b="0" smtClean="0">
                <a:latin typeface="+mn-lt"/>
              </a:rPr>
              <a:t>44</a:t>
            </a:r>
            <a:r>
              <a:rPr sz="1200" b="0">
                <a:latin typeface="+mn-lt"/>
              </a:rPr>
              <a:t>p</a:t>
            </a:r>
            <a:r>
              <a:rPr lang="en-US" sz="1200" b="0">
                <a:latin typeface="+mn-lt"/>
              </a:rPr>
              <a:t>t</a:t>
            </a:r>
            <a:r>
              <a:rPr sz="1200" b="0" dirty="0">
                <a:latin typeface="+mn-lt"/>
              </a:rPr>
              <a:t>)</a:t>
            </a:r>
            <a:r>
              <a:rPr lang="en-US" sz="1200" b="0" dirty="0">
                <a:latin typeface="+mn-lt"/>
              </a:rPr>
              <a:t/>
            </a:r>
            <a:br>
              <a:rPr lang="en-US" sz="1200" b="0" dirty="0">
                <a:latin typeface="+mn-lt"/>
              </a:rPr>
            </a:br>
            <a:r>
              <a:rPr lang="en-US" sz="1200" b="1" dirty="0">
                <a:solidFill>
                  <a:schemeClr val="tx2"/>
                </a:solidFill>
                <a:latin typeface="Arial" panose="020B0604020202020204" pitchFamily="34" charset="0"/>
                <a:cs typeface="Arial" panose="020B0604020202020204" pitchFamily="34" charset="0"/>
              </a:rPr>
              <a:t>Subhead font and size: </a:t>
            </a:r>
            <a:r>
              <a:rPr lang="en-US" sz="1200" b="0" dirty="0">
                <a:latin typeface="+mn-lt"/>
              </a:rPr>
              <a:t>Arial, </a:t>
            </a:r>
            <a:r>
              <a:rPr lang="en-US" sz="1200" b="0">
                <a:latin typeface="+mn-lt"/>
              </a:rPr>
              <a:t>Bold </a:t>
            </a:r>
            <a:r>
              <a:rPr lang="en-US" sz="1200" b="0" smtClean="0">
                <a:latin typeface="+mn-lt"/>
              </a:rPr>
              <a:t>(26pt</a:t>
            </a:r>
            <a:r>
              <a:rPr lang="en-US" sz="1200" b="0" dirty="0">
                <a:latin typeface="+mn-lt"/>
              </a:rPr>
              <a:t>)</a:t>
            </a:r>
            <a:endParaRPr sz="1200" b="0" dirty="0">
              <a:latin typeface="+mn-lt"/>
            </a:endParaRPr>
          </a:p>
          <a:p>
            <a:pPr marL="0" lvl="2" indent="0" algn="l">
              <a:lnSpc>
                <a:spcPct val="100000"/>
              </a:lnSpc>
              <a:spcBef>
                <a:spcPts val="0"/>
              </a:spcBef>
              <a:spcAft>
                <a:spcPts val="300"/>
              </a:spcAft>
              <a:defRPr sz="1800" b="1">
                <a:latin typeface="Arial"/>
                <a:ea typeface="Arial"/>
                <a:cs typeface="Arial"/>
                <a:sym typeface="Arial"/>
              </a:defRPr>
            </a:pPr>
            <a:r>
              <a:rPr lang="en-US" sz="1200" b="0" i="1" baseline="0" dirty="0">
                <a:latin typeface="+mn-lt"/>
              </a:rPr>
              <a:t>Intro</a:t>
            </a:r>
            <a:r>
              <a:rPr sz="1200" b="0" i="1" baseline="0" dirty="0">
                <a:latin typeface="+mn-lt"/>
              </a:rPr>
              <a:t> font and size: </a:t>
            </a:r>
            <a:r>
              <a:rPr lang="en-US" sz="1200" b="0" dirty="0">
                <a:latin typeface="+mn-lt"/>
              </a:rPr>
              <a:t>Times New Roman</a:t>
            </a:r>
            <a:r>
              <a:rPr sz="1200" b="0" dirty="0">
                <a:latin typeface="+mn-lt"/>
              </a:rPr>
              <a:t>, </a:t>
            </a:r>
            <a:r>
              <a:rPr lang="en-US" sz="1200" b="0" dirty="0">
                <a:latin typeface="+mn-lt"/>
              </a:rPr>
              <a:t>Italic</a:t>
            </a:r>
            <a:r>
              <a:rPr sz="1200" b="0">
                <a:latin typeface="+mn-lt"/>
              </a:rPr>
              <a:t>, </a:t>
            </a:r>
            <a:r>
              <a:rPr sz="1200" b="0" smtClean="0">
                <a:latin typeface="+mn-lt"/>
              </a:rPr>
              <a:t>(</a:t>
            </a:r>
            <a:r>
              <a:rPr lang="en-US" sz="1200" b="0" smtClean="0">
                <a:latin typeface="+mn-lt"/>
              </a:rPr>
              <a:t>28</a:t>
            </a:r>
            <a:r>
              <a:rPr sz="1200" b="0">
                <a:latin typeface="+mn-lt"/>
              </a:rPr>
              <a:t>pt</a:t>
            </a:r>
            <a:r>
              <a:rPr sz="1200" b="0" dirty="0">
                <a:latin typeface="+mn-lt"/>
              </a:rPr>
              <a:t>)</a:t>
            </a:r>
          </a:p>
          <a:p>
            <a:pPr marL="0" lvl="2" indent="0" algn="l">
              <a:lnSpc>
                <a:spcPct val="100000"/>
              </a:lnSpc>
              <a:spcBef>
                <a:spcPts val="0"/>
              </a:spcBef>
              <a:spcAft>
                <a:spcPts val="300"/>
              </a:spcAft>
              <a:defRPr sz="1800" b="1">
                <a:latin typeface="Arial"/>
                <a:ea typeface="Arial"/>
                <a:cs typeface="Arial"/>
                <a:sym typeface="Arial"/>
              </a:defRPr>
            </a:pPr>
            <a:r>
              <a:rPr sz="1200" b="0" i="0" baseline="0" dirty="0">
                <a:latin typeface="+mn-lt"/>
              </a:rPr>
              <a:t>Body font and size: </a:t>
            </a:r>
            <a:r>
              <a:rPr lang="en-US" sz="1200" b="0" dirty="0">
                <a:latin typeface="+mn-lt"/>
              </a:rPr>
              <a:t>Times New Roman</a:t>
            </a:r>
            <a:r>
              <a:rPr sz="1200" b="0" dirty="0">
                <a:latin typeface="+mn-lt"/>
              </a:rPr>
              <a:t>, </a:t>
            </a:r>
            <a:r>
              <a:rPr sz="1200" b="0">
                <a:latin typeface="+mn-lt"/>
              </a:rPr>
              <a:t>Regular </a:t>
            </a:r>
            <a:r>
              <a:rPr sz="1200" b="0" smtClean="0">
                <a:latin typeface="+mn-lt"/>
              </a:rPr>
              <a:t>(</a:t>
            </a:r>
            <a:r>
              <a:rPr lang="en-US" sz="1200" b="0" smtClean="0">
                <a:latin typeface="+mn-lt"/>
              </a:rPr>
              <a:t>24</a:t>
            </a:r>
            <a:r>
              <a:rPr sz="1200" b="0" dirty="0">
                <a:latin typeface="+mn-lt"/>
              </a:rPr>
              <a:t>pt)</a:t>
            </a:r>
          </a:p>
        </p:txBody>
      </p:sp>
      <p:sp>
        <p:nvSpPr>
          <p:cNvPr id="3" name="Slide Number Placeholder 2">
            <a:extLst>
              <a:ext uri="{FF2B5EF4-FFF2-40B4-BE49-F238E27FC236}">
                <a16:creationId xmlns="" xmlns:a16="http://schemas.microsoft.com/office/drawing/2014/main" id="{2D8D7578-E123-0847-9ABA-C02CA93A4AA8}"/>
              </a:ext>
            </a:extLst>
          </p:cNvPr>
          <p:cNvSpPr>
            <a:spLocks noGrp="1"/>
          </p:cNvSpPr>
          <p:nvPr>
            <p:ph type="sldNum" sz="quarter" idx="10"/>
          </p:nvPr>
        </p:nvSpPr>
        <p:spPr/>
        <p:txBody>
          <a:bodyPr/>
          <a:lstStyle/>
          <a:p>
            <a:fld id="{E76B6642-1AA4-43CA-96DC-A93A92BF5D52}" type="slidenum">
              <a:rPr lang="en-US" smtClean="0"/>
              <a:pPr/>
              <a:t>‹#›</a:t>
            </a:fld>
            <a:endParaRPr lang="en-US"/>
          </a:p>
        </p:txBody>
      </p:sp>
      <p:sp>
        <p:nvSpPr>
          <p:cNvPr id="4" name="Title 1">
            <a:extLst>
              <a:ext uri="{FF2B5EF4-FFF2-40B4-BE49-F238E27FC236}">
                <a16:creationId xmlns="" xmlns:a16="http://schemas.microsoft.com/office/drawing/2014/main" id="{842E5474-77C9-CE49-9C40-9349674E7A60}"/>
              </a:ext>
            </a:extLst>
          </p:cNvPr>
          <p:cNvSpPr>
            <a:spLocks noGrp="1"/>
          </p:cNvSpPr>
          <p:nvPr>
            <p:ph type="title" hasCustomPrompt="1"/>
          </p:nvPr>
        </p:nvSpPr>
        <p:spPr>
          <a:xfrm>
            <a:off x="685800" y="731520"/>
            <a:ext cx="7772400" cy="483022"/>
          </a:xfrm>
        </p:spPr>
        <p:txBody>
          <a:bodyPr/>
          <a:lstStyle>
            <a:lvl1pPr>
              <a:defRPr/>
            </a:lvl1pPr>
          </a:lstStyle>
          <a:p>
            <a:r>
              <a:rPr lang="en-US"/>
              <a:t>Do’s and </a:t>
            </a:r>
            <a:r>
              <a:rPr lang="en-US" err="1"/>
              <a:t>Dont’s</a:t>
            </a:r>
            <a:endParaRPr lang="en-US"/>
          </a:p>
        </p:txBody>
      </p:sp>
      <p:sp>
        <p:nvSpPr>
          <p:cNvPr id="10" name="Tables and Charts…">
            <a:extLst>
              <a:ext uri="{FF2B5EF4-FFF2-40B4-BE49-F238E27FC236}">
                <a16:creationId xmlns="" xmlns:a16="http://schemas.microsoft.com/office/drawing/2014/main" id="{63031A05-03D8-C34B-9626-33555C306B90}"/>
              </a:ext>
            </a:extLst>
          </p:cNvPr>
          <p:cNvSpPr/>
          <p:nvPr userDrawn="1"/>
        </p:nvSpPr>
        <p:spPr>
          <a:xfrm>
            <a:off x="685801" y="4803679"/>
            <a:ext cx="3774338" cy="1045222"/>
          </a:xfrm>
          <a:prstGeom prst="rect">
            <a:avLst/>
          </a:prstGeom>
          <a:ln w="12700">
            <a:solidFill>
              <a:schemeClr val="tx2">
                <a:alpha val="46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0" tIns="182880" rIns="182880" bIns="182880" anchor="ctr"/>
          <a:lstStyle/>
          <a:p>
            <a:pPr marL="0" marR="0" lvl="2" indent="0" algn="l" defTabSz="340097" rtl="0" fontAlgn="auto" latinLnBrk="0" hangingPunct="0">
              <a:lnSpc>
                <a:spcPct val="10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r>
              <a:rPr kumimoji="0" sz="1600" b="1" i="0" u="none" strike="noStrike" cap="none" spc="0" normalizeH="0" baseline="0">
                <a:ln>
                  <a:noFill/>
                </a:ln>
                <a:solidFill>
                  <a:srgbClr val="000000"/>
                </a:solidFill>
                <a:effectLst/>
                <a:uFillTx/>
                <a:latin typeface="Arial" panose="020B0604020202020204" pitchFamily="34" charset="0"/>
                <a:ea typeface="+mn-ea"/>
                <a:cs typeface="+mn-cs"/>
                <a:sym typeface="Helvetica Light"/>
              </a:rPr>
              <a:t>Tables and Charts</a:t>
            </a: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sz="1300" b="0" i="0">
                <a:latin typeface="+mn-lt"/>
              </a:rPr>
              <a:t>Create table and charts in PowerPoint or cut and paste your Excel data directly into PowerPoint:</a:t>
            </a:r>
          </a:p>
          <a:p>
            <a:pPr marL="91438" lvl="2" indent="-91438" algn="l">
              <a:lnSpc>
                <a:spcPct val="100000"/>
              </a:lnSpc>
              <a:spcBef>
                <a:spcPts val="0"/>
              </a:spcBef>
              <a:spcAft>
                <a:spcPts val="300"/>
              </a:spcAft>
              <a:buFont typeface="Arial" panose="020B0604020202020204" pitchFamily="34" charset="0"/>
              <a:buChar char="•"/>
              <a:defRPr sz="1800">
                <a:latin typeface="Arial"/>
                <a:ea typeface="Arial"/>
                <a:cs typeface="Arial"/>
                <a:sym typeface="Arial"/>
              </a:defRPr>
            </a:pPr>
            <a:r>
              <a:rPr kumimoji="0" sz="1300" b="0" i="0" u="none" strike="noStrike" cap="none" spc="0" normalizeH="0" baseline="0">
                <a:ln>
                  <a:noFill/>
                </a:ln>
                <a:solidFill>
                  <a:srgbClr val="000000"/>
                </a:solidFill>
                <a:effectLst/>
                <a:uFillTx/>
                <a:latin typeface="+mn-lt"/>
                <a:cs typeface="Arial"/>
                <a:sym typeface="Helvetica Light"/>
              </a:rPr>
              <a:t>Do</a:t>
            </a:r>
            <a:r>
              <a:rPr sz="1300" b="0" i="0">
                <a:latin typeface="+mn-lt"/>
              </a:rPr>
              <a:t> </a:t>
            </a:r>
            <a:r>
              <a:rPr sz="1300" b="0" i="0" u="none">
                <a:latin typeface="+mn-lt"/>
              </a:rPr>
              <a:t>NOT</a:t>
            </a:r>
            <a:r>
              <a:rPr sz="1300" b="0" i="0">
                <a:latin typeface="+mn-lt"/>
              </a:rPr>
              <a:t> use 3D charts</a:t>
            </a:r>
          </a:p>
        </p:txBody>
      </p:sp>
      <p:sp>
        <p:nvSpPr>
          <p:cNvPr id="21" name="Content Placeholder 12">
            <a:extLst>
              <a:ext uri="{FF2B5EF4-FFF2-40B4-BE49-F238E27FC236}">
                <a16:creationId xmlns="" xmlns:a16="http://schemas.microsoft.com/office/drawing/2014/main" id="{03B0EF06-1926-9E41-A7EA-43EF9EE7778E}"/>
              </a:ext>
            </a:extLst>
          </p:cNvPr>
          <p:cNvSpPr>
            <a:spLocks noGrp="1"/>
          </p:cNvSpPr>
          <p:nvPr>
            <p:ph sz="quarter" idx="12" hasCustomPrompt="1"/>
          </p:nvPr>
        </p:nvSpPr>
        <p:spPr>
          <a:xfrm>
            <a:off x="685800" y="1334275"/>
            <a:ext cx="7772400" cy="483022"/>
          </a:xfrm>
        </p:spPr>
        <p:txBody>
          <a:bodyPr/>
          <a:lstStyle>
            <a:lvl1pPr marL="0" indent="0">
              <a:lnSpc>
                <a:spcPts val="2800"/>
              </a:lnSpc>
              <a:buNone/>
              <a:defRPr sz="2800" b="0" i="1" spc="-100" baseline="0">
                <a:solidFill>
                  <a:schemeClr val="tx1">
                    <a:lumMod val="50000"/>
                    <a:lumOff val="50000"/>
                  </a:schemeClr>
                </a:solidFill>
              </a:defRPr>
            </a:lvl1pPr>
            <a:lvl2pPr marL="502920" indent="0">
              <a:buNone/>
              <a:defRPr/>
            </a:lvl2pPr>
          </a:lstStyle>
          <a:p>
            <a:pPr lvl="0"/>
            <a:r>
              <a:rPr lang="en-US"/>
              <a:t>Reference Brand Guidelines</a:t>
            </a:r>
          </a:p>
        </p:txBody>
      </p:sp>
      <p:pic>
        <p:nvPicPr>
          <p:cNvPr id="22" name="Picture 21">
            <a:extLst>
              <a:ext uri="{FF2B5EF4-FFF2-40B4-BE49-F238E27FC236}">
                <a16:creationId xmlns="" xmlns:a16="http://schemas.microsoft.com/office/drawing/2014/main" id="{BAFBD4E5-F936-A04A-B74C-6A0F36E29E6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24" name="Colors…">
            <a:extLst>
              <a:ext uri="{FF2B5EF4-FFF2-40B4-BE49-F238E27FC236}">
                <a16:creationId xmlns="" xmlns:a16="http://schemas.microsoft.com/office/drawing/2014/main" id="{4F666704-F63F-9340-A958-E14799FB57F9}"/>
              </a:ext>
            </a:extLst>
          </p:cNvPr>
          <p:cNvSpPr/>
          <p:nvPr userDrawn="1"/>
        </p:nvSpPr>
        <p:spPr>
          <a:xfrm>
            <a:off x="685801" y="2460460"/>
            <a:ext cx="3774338" cy="2223486"/>
          </a:xfrm>
          <a:prstGeom prst="rect">
            <a:avLst/>
          </a:prstGeom>
          <a:ln w="12700">
            <a:solidFill>
              <a:schemeClr val="tx2">
                <a:alpha val="46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80" tIns="182880" rIns="182880" bIns="182880" anchor="ctr"/>
          <a:lstStyle/>
          <a:p>
            <a:pPr marL="0" marR="0" lvl="2" indent="0" algn="l" defTabSz="340097" rtl="0" fontAlgn="auto" latinLnBrk="0" hangingPunct="0">
              <a:lnSpc>
                <a:spcPct val="90000"/>
              </a:lnSpc>
              <a:spcBef>
                <a:spcPts val="0"/>
              </a:spcBef>
              <a:spcAft>
                <a:spcPts val="300"/>
              </a:spcAft>
              <a:buClrTx/>
              <a:buSzTx/>
              <a:buFont typeface="Arial" panose="020B0604020202020204" pitchFamily="34" charset="0"/>
              <a:buNone/>
              <a:tabLst/>
              <a:defRPr sz="3500" spc="-70">
                <a:latin typeface="+mn-lt"/>
                <a:ea typeface="+mn-ea"/>
                <a:cs typeface="+mn-cs"/>
                <a:sym typeface="Georgia"/>
              </a:defRPr>
            </a:pPr>
            <a:r>
              <a:rPr kumimoji="0" sz="1600" b="1" i="0" u="none" strike="noStrike" cap="none" spc="0" normalizeH="0" baseline="0">
                <a:ln>
                  <a:noFill/>
                </a:ln>
                <a:solidFill>
                  <a:srgbClr val="000000"/>
                </a:solidFill>
                <a:effectLst/>
                <a:uFillTx/>
                <a:latin typeface="Arial" panose="020B0604020202020204" pitchFamily="34" charset="0"/>
                <a:ea typeface="+mn-ea"/>
                <a:cs typeface="+mn-cs"/>
                <a:sym typeface="Helvetica Light"/>
              </a:rPr>
              <a:t>Colors</a:t>
            </a: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kumimoji="0" sz="1300" b="0" i="0" u="none" strike="noStrike" cap="none" spc="0" normalizeH="0" baseline="0">
                <a:ln>
                  <a:noFill/>
                </a:ln>
                <a:solidFill>
                  <a:srgbClr val="000000"/>
                </a:solidFill>
                <a:effectLst/>
                <a:uFillTx/>
                <a:latin typeface="+mn-lt"/>
                <a:cs typeface="Arial"/>
                <a:sym typeface="Helvetica Light"/>
              </a:rPr>
              <a:t>Only use </a:t>
            </a:r>
            <a:r>
              <a:rPr kumimoji="0" lang="en-US" sz="1300" b="0" i="0" u="none" strike="noStrike" cap="none" spc="0" normalizeH="0" baseline="0">
                <a:ln>
                  <a:noFill/>
                </a:ln>
                <a:solidFill>
                  <a:srgbClr val="000000"/>
                </a:solidFill>
                <a:effectLst/>
                <a:uFillTx/>
                <a:latin typeface="+mn-lt"/>
                <a:cs typeface="Arial"/>
                <a:sym typeface="Helvetica Light"/>
              </a:rPr>
              <a:t>United Educators</a:t>
            </a:r>
            <a:r>
              <a:rPr kumimoji="0" sz="1300" b="0" i="0" u="none" strike="noStrike" cap="none" spc="0" normalizeH="0" baseline="0">
                <a:ln>
                  <a:noFill/>
                </a:ln>
                <a:solidFill>
                  <a:srgbClr val="000000"/>
                </a:solidFill>
                <a:effectLst/>
                <a:uFillTx/>
                <a:latin typeface="+mn-lt"/>
                <a:cs typeface="Arial"/>
                <a:sym typeface="Helvetica Light"/>
              </a:rPr>
              <a:t> brand colors:</a:t>
            </a:r>
            <a:endParaRPr kumimoji="0" lang="en-US" sz="1300" b="0" i="0" u="none" strike="noStrike" cap="none" spc="0" normalizeH="0" baseline="0">
              <a:ln>
                <a:noFill/>
              </a:ln>
              <a:solidFill>
                <a:srgbClr val="000000"/>
              </a:solidFill>
              <a:effectLst/>
              <a:uFillTx/>
              <a:latin typeface="+mn-lt"/>
              <a:cs typeface="Arial"/>
              <a:sym typeface="Helvetica Light"/>
            </a:endParaRP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endParaRPr kumimoji="0" lang="en-US" sz="500" b="0" i="0" u="none" strike="noStrike" cap="none" spc="0" normalizeH="0" baseline="0">
              <a:ln>
                <a:noFill/>
              </a:ln>
              <a:solidFill>
                <a:srgbClr val="000000"/>
              </a:solidFill>
              <a:effectLst/>
              <a:uFillTx/>
              <a:latin typeface="+mn-lt"/>
              <a:cs typeface="Arial"/>
              <a:sym typeface="Helvetica Light"/>
            </a:endParaRP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kumimoji="0" lang="en-US" sz="1300" b="1" i="0" u="none" strike="noStrike" cap="none" spc="0" normalizeH="0" baseline="0">
                <a:ln>
                  <a:noFill/>
                </a:ln>
                <a:solidFill>
                  <a:srgbClr val="000000"/>
                </a:solidFill>
                <a:effectLst/>
                <a:uFillTx/>
                <a:latin typeface="+mn-lt"/>
                <a:cs typeface="Arial"/>
                <a:sym typeface="Helvetica Light"/>
              </a:rPr>
              <a:t>Primary colors</a:t>
            </a: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endParaRPr kumimoji="0" lang="en-US" sz="1300" b="1" i="0" u="none" strike="noStrike" cap="none" spc="0" normalizeH="0" baseline="0">
              <a:ln>
                <a:noFill/>
              </a:ln>
              <a:solidFill>
                <a:srgbClr val="000000"/>
              </a:solidFill>
              <a:effectLst/>
              <a:uFillTx/>
              <a:latin typeface="+mn-lt"/>
              <a:cs typeface="Arial"/>
              <a:sym typeface="Helvetica Light"/>
            </a:endParaRP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endParaRPr kumimoji="0" lang="en-US" sz="1300" b="1" i="0" u="none" strike="noStrike" cap="none" spc="0" normalizeH="0" baseline="0">
              <a:ln>
                <a:noFill/>
              </a:ln>
              <a:solidFill>
                <a:srgbClr val="000000"/>
              </a:solidFill>
              <a:effectLst/>
              <a:uFillTx/>
              <a:latin typeface="+mn-lt"/>
              <a:cs typeface="Arial"/>
              <a:sym typeface="Helvetica Light"/>
            </a:endParaRPr>
          </a:p>
          <a:p>
            <a:pPr marL="0" lvl="2" indent="0" algn="l">
              <a:lnSpc>
                <a:spcPct val="100000"/>
              </a:lnSpc>
              <a:spcBef>
                <a:spcPts val="0"/>
              </a:spcBef>
              <a:spcAft>
                <a:spcPts val="300"/>
              </a:spcAft>
              <a:buFont typeface="Arial" panose="020B0604020202020204" pitchFamily="34" charset="0"/>
              <a:buNone/>
              <a:defRPr sz="1800" b="1">
                <a:latin typeface="Arial"/>
                <a:ea typeface="Arial"/>
                <a:cs typeface="Arial"/>
                <a:sym typeface="Arial"/>
              </a:defRPr>
            </a:pPr>
            <a:r>
              <a:rPr kumimoji="0" lang="en-US" sz="1300" b="1" i="0" u="none" strike="noStrike" cap="none" spc="0" normalizeH="0" baseline="0">
                <a:ln>
                  <a:noFill/>
                </a:ln>
                <a:solidFill>
                  <a:srgbClr val="000000"/>
                </a:solidFill>
                <a:effectLst/>
                <a:uFillTx/>
                <a:latin typeface="+mn-lt"/>
                <a:cs typeface="Arial"/>
                <a:sym typeface="Helvetica Light"/>
              </a:rPr>
              <a:t>Secondary colors</a:t>
            </a:r>
            <a:r>
              <a:rPr kumimoji="0" sz="1300" b="0" i="0" u="none" strike="noStrike" cap="none" spc="0" normalizeH="0" baseline="0">
                <a:ln>
                  <a:noFill/>
                </a:ln>
                <a:solidFill>
                  <a:srgbClr val="000000"/>
                </a:solidFill>
                <a:effectLst/>
                <a:uFillTx/>
                <a:latin typeface="+mn-lt"/>
                <a:cs typeface="Arial"/>
                <a:sym typeface="Helvetica Light"/>
              </a:rPr>
              <a:t/>
            </a:r>
            <a:br>
              <a:rPr kumimoji="0" sz="1300" b="0" i="0" u="none" strike="noStrike" cap="none" spc="0" normalizeH="0" baseline="0">
                <a:ln>
                  <a:noFill/>
                </a:ln>
                <a:solidFill>
                  <a:srgbClr val="000000"/>
                </a:solidFill>
                <a:effectLst/>
                <a:uFillTx/>
                <a:latin typeface="+mn-lt"/>
                <a:cs typeface="Arial"/>
                <a:sym typeface="Helvetica Light"/>
              </a:rPr>
            </a:br>
            <a:r>
              <a:rPr kumimoji="0" sz="1300" b="0" i="0" u="none" strike="noStrike" cap="none" spc="0" normalizeH="0" baseline="0">
                <a:ln>
                  <a:noFill/>
                </a:ln>
                <a:solidFill>
                  <a:srgbClr val="000000"/>
                </a:solidFill>
                <a:effectLst/>
                <a:uFillTx/>
                <a:latin typeface="+mn-lt"/>
                <a:cs typeface="Arial"/>
                <a:sym typeface="Helvetica Light"/>
              </a:rPr>
              <a:t/>
            </a:r>
            <a:br>
              <a:rPr kumimoji="0" sz="1300" b="0" i="0" u="none" strike="noStrike" cap="none" spc="0" normalizeH="0" baseline="0">
                <a:ln>
                  <a:noFill/>
                </a:ln>
                <a:solidFill>
                  <a:srgbClr val="000000"/>
                </a:solidFill>
                <a:effectLst/>
                <a:uFillTx/>
                <a:latin typeface="+mn-lt"/>
                <a:cs typeface="Arial"/>
                <a:sym typeface="Helvetica Light"/>
              </a:rPr>
            </a:br>
            <a:endParaRPr kumimoji="0" sz="1300" b="0" i="0" u="none" strike="noStrike" cap="none" spc="0" normalizeH="0" baseline="0">
              <a:ln>
                <a:noFill/>
              </a:ln>
              <a:solidFill>
                <a:srgbClr val="000000"/>
              </a:solidFill>
              <a:effectLst/>
              <a:uFillTx/>
              <a:latin typeface="+mn-lt"/>
              <a:cs typeface="Arial"/>
              <a:sym typeface="Helvetica Light"/>
            </a:endParaRPr>
          </a:p>
        </p:txBody>
      </p:sp>
      <p:grpSp>
        <p:nvGrpSpPr>
          <p:cNvPr id="25" name="Group 24">
            <a:extLst>
              <a:ext uri="{FF2B5EF4-FFF2-40B4-BE49-F238E27FC236}">
                <a16:creationId xmlns="" xmlns:a16="http://schemas.microsoft.com/office/drawing/2014/main" id="{6E17BDF9-5B79-1443-B153-1B38AA5761C3}"/>
              </a:ext>
            </a:extLst>
          </p:cNvPr>
          <p:cNvGrpSpPr/>
          <p:nvPr userDrawn="1"/>
        </p:nvGrpSpPr>
        <p:grpSpPr>
          <a:xfrm>
            <a:off x="893429" y="3520600"/>
            <a:ext cx="1062608" cy="310544"/>
            <a:chOff x="802854" y="3568113"/>
            <a:chExt cx="469328" cy="137160"/>
          </a:xfrm>
        </p:grpSpPr>
        <p:sp>
          <p:nvSpPr>
            <p:cNvPr id="26" name="Oval 25">
              <a:extLst>
                <a:ext uri="{FF2B5EF4-FFF2-40B4-BE49-F238E27FC236}">
                  <a16:creationId xmlns="" xmlns:a16="http://schemas.microsoft.com/office/drawing/2014/main" id="{49BE3F48-5CB9-8F4B-B8DA-8E49798B75D9}"/>
                </a:ext>
              </a:extLst>
            </p:cNvPr>
            <p:cNvSpPr>
              <a:spLocks noChangeAspect="1"/>
            </p:cNvSpPr>
            <p:nvPr userDrawn="1"/>
          </p:nvSpPr>
          <p:spPr>
            <a:xfrm>
              <a:off x="802854" y="3568113"/>
              <a:ext cx="138086" cy="137160"/>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7" name="Oval 26">
              <a:extLst>
                <a:ext uri="{FF2B5EF4-FFF2-40B4-BE49-F238E27FC236}">
                  <a16:creationId xmlns="" xmlns:a16="http://schemas.microsoft.com/office/drawing/2014/main" id="{F340365A-F2C0-8747-ABC5-C9CC4112C051}"/>
                </a:ext>
              </a:extLst>
            </p:cNvPr>
            <p:cNvSpPr>
              <a:spLocks noChangeAspect="1"/>
            </p:cNvSpPr>
            <p:nvPr userDrawn="1"/>
          </p:nvSpPr>
          <p:spPr>
            <a:xfrm>
              <a:off x="968475" y="3568113"/>
              <a:ext cx="138086" cy="137160"/>
            </a:xfrm>
            <a:prstGeom prst="ellipse">
              <a:avLst/>
            </a:prstGeom>
            <a:solidFill>
              <a:schemeClr val="bg1"/>
            </a:solidFill>
            <a:ln w="3175"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8" name="Oval 27">
              <a:extLst>
                <a:ext uri="{FF2B5EF4-FFF2-40B4-BE49-F238E27FC236}">
                  <a16:creationId xmlns="" xmlns:a16="http://schemas.microsoft.com/office/drawing/2014/main" id="{3DE32160-D040-B445-B132-799CFFF88300}"/>
                </a:ext>
              </a:extLst>
            </p:cNvPr>
            <p:cNvSpPr>
              <a:spLocks noChangeAspect="1"/>
            </p:cNvSpPr>
            <p:nvPr userDrawn="1"/>
          </p:nvSpPr>
          <p:spPr>
            <a:xfrm>
              <a:off x="1134096" y="3568113"/>
              <a:ext cx="138086" cy="137160"/>
            </a:xfrm>
            <a:prstGeom prst="ellipse">
              <a:avLst/>
            </a:prstGeom>
            <a:solidFill>
              <a:schemeClr val="tx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sp>
        <p:nvSpPr>
          <p:cNvPr id="36" name="TextBox 35">
            <a:extLst>
              <a:ext uri="{FF2B5EF4-FFF2-40B4-BE49-F238E27FC236}">
                <a16:creationId xmlns="" xmlns:a16="http://schemas.microsoft.com/office/drawing/2014/main" id="{985D3AEF-B558-0441-BF72-5A2634303BE3}"/>
              </a:ext>
            </a:extLst>
          </p:cNvPr>
          <p:cNvSpPr txBox="1"/>
          <p:nvPr userDrawn="1"/>
        </p:nvSpPr>
        <p:spPr>
          <a:xfrm>
            <a:off x="685798" y="273377"/>
            <a:ext cx="7772400" cy="276999"/>
          </a:xfrm>
          <a:prstGeom prst="rect">
            <a:avLst/>
          </a:prstGeom>
          <a:noFill/>
        </p:spPr>
        <p:txBody>
          <a:bodyPr wrap="square" lIns="0" tIns="0" rIns="0" bIns="0" rtlCol="0">
            <a:spAutoFit/>
          </a:bodyPr>
          <a:lstStyle/>
          <a:p>
            <a:pPr algn="ctr"/>
            <a:r>
              <a:rPr lang="en-US" b="1">
                <a:solidFill>
                  <a:schemeClr val="tx2"/>
                </a:solidFill>
                <a:latin typeface="Arial" panose="020B0604020202020204" pitchFamily="34" charset="0"/>
                <a:cs typeface="Arial" panose="020B0604020202020204" pitchFamily="34" charset="0"/>
              </a:rPr>
              <a:t>DELETE THIS SLIDE FROM PRESENTATION</a:t>
            </a:r>
          </a:p>
        </p:txBody>
      </p:sp>
      <p:grpSp>
        <p:nvGrpSpPr>
          <p:cNvPr id="23" name="Group 22">
            <a:extLst>
              <a:ext uri="{FF2B5EF4-FFF2-40B4-BE49-F238E27FC236}">
                <a16:creationId xmlns="" xmlns:a16="http://schemas.microsoft.com/office/drawing/2014/main" id="{1655A123-B7F3-0549-8FE7-4A1792683D7D}"/>
              </a:ext>
            </a:extLst>
          </p:cNvPr>
          <p:cNvGrpSpPr/>
          <p:nvPr userDrawn="1"/>
        </p:nvGrpSpPr>
        <p:grpSpPr>
          <a:xfrm>
            <a:off x="893429" y="4234049"/>
            <a:ext cx="2203631" cy="310544"/>
            <a:chOff x="1299717" y="3568113"/>
            <a:chExt cx="973290" cy="137160"/>
          </a:xfrm>
        </p:grpSpPr>
        <p:sp>
          <p:nvSpPr>
            <p:cNvPr id="39" name="Oval 38">
              <a:extLst>
                <a:ext uri="{FF2B5EF4-FFF2-40B4-BE49-F238E27FC236}">
                  <a16:creationId xmlns="" xmlns:a16="http://schemas.microsoft.com/office/drawing/2014/main" id="{D08C459C-FC06-2A46-A0EE-55A03B6C77A4}"/>
                </a:ext>
              </a:extLst>
            </p:cNvPr>
            <p:cNvSpPr>
              <a:spLocks noChangeAspect="1"/>
            </p:cNvSpPr>
            <p:nvPr userDrawn="1"/>
          </p:nvSpPr>
          <p:spPr>
            <a:xfrm>
              <a:off x="1299717" y="3568113"/>
              <a:ext cx="138086" cy="137160"/>
            </a:xfrm>
            <a:prstGeom prst="ellipse">
              <a:avLst/>
            </a:prstGeom>
            <a:solidFill>
              <a:schemeClr val="accent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0" name="Oval 39">
              <a:extLst>
                <a:ext uri="{FF2B5EF4-FFF2-40B4-BE49-F238E27FC236}">
                  <a16:creationId xmlns="" xmlns:a16="http://schemas.microsoft.com/office/drawing/2014/main" id="{62ED3F2D-20AC-3543-BDA4-7F5AFA274C9A}"/>
                </a:ext>
              </a:extLst>
            </p:cNvPr>
            <p:cNvSpPr>
              <a:spLocks noChangeAspect="1"/>
            </p:cNvSpPr>
            <p:nvPr userDrawn="1"/>
          </p:nvSpPr>
          <p:spPr>
            <a:xfrm>
              <a:off x="1465338" y="3568113"/>
              <a:ext cx="138086" cy="137160"/>
            </a:xfrm>
            <a:prstGeom prst="ellipse">
              <a:avLst/>
            </a:prstGeom>
            <a:solidFill>
              <a:schemeClr val="accent2"/>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1" name="Oval 40">
              <a:extLst>
                <a:ext uri="{FF2B5EF4-FFF2-40B4-BE49-F238E27FC236}">
                  <a16:creationId xmlns="" xmlns:a16="http://schemas.microsoft.com/office/drawing/2014/main" id="{65153780-98A4-104E-817F-500E7842DBDE}"/>
                </a:ext>
              </a:extLst>
            </p:cNvPr>
            <p:cNvSpPr>
              <a:spLocks noChangeAspect="1"/>
            </p:cNvSpPr>
            <p:nvPr userDrawn="1"/>
          </p:nvSpPr>
          <p:spPr>
            <a:xfrm>
              <a:off x="1630959" y="3568113"/>
              <a:ext cx="138086" cy="137160"/>
            </a:xfrm>
            <a:prstGeom prst="ellipse">
              <a:avLst/>
            </a:prstGeom>
            <a:solidFill>
              <a:schemeClr val="accent3"/>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2" name="Oval 41">
              <a:extLst>
                <a:ext uri="{FF2B5EF4-FFF2-40B4-BE49-F238E27FC236}">
                  <a16:creationId xmlns="" xmlns:a16="http://schemas.microsoft.com/office/drawing/2014/main" id="{8338B822-4C4C-0E47-933E-927D811F1313}"/>
                </a:ext>
              </a:extLst>
            </p:cNvPr>
            <p:cNvSpPr>
              <a:spLocks noChangeAspect="1"/>
            </p:cNvSpPr>
            <p:nvPr userDrawn="1"/>
          </p:nvSpPr>
          <p:spPr>
            <a:xfrm>
              <a:off x="1796580" y="3568113"/>
              <a:ext cx="138086" cy="137160"/>
            </a:xfrm>
            <a:prstGeom prst="ellipse">
              <a:avLst/>
            </a:prstGeom>
            <a:solidFill>
              <a:schemeClr val="accent4"/>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3" name="Oval 42">
              <a:extLst>
                <a:ext uri="{FF2B5EF4-FFF2-40B4-BE49-F238E27FC236}">
                  <a16:creationId xmlns="" xmlns:a16="http://schemas.microsoft.com/office/drawing/2014/main" id="{C30F48B6-C7BA-0640-8C83-6BC8D80E23AF}"/>
                </a:ext>
              </a:extLst>
            </p:cNvPr>
            <p:cNvSpPr>
              <a:spLocks noChangeAspect="1"/>
            </p:cNvSpPr>
            <p:nvPr userDrawn="1"/>
          </p:nvSpPr>
          <p:spPr>
            <a:xfrm>
              <a:off x="1969300" y="3568113"/>
              <a:ext cx="138086" cy="137160"/>
            </a:xfrm>
            <a:prstGeom prst="ellipse">
              <a:avLst/>
            </a:prstGeom>
            <a:solidFill>
              <a:schemeClr val="accent5"/>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4" name="Oval 43">
              <a:extLst>
                <a:ext uri="{FF2B5EF4-FFF2-40B4-BE49-F238E27FC236}">
                  <a16:creationId xmlns="" xmlns:a16="http://schemas.microsoft.com/office/drawing/2014/main" id="{1A1DA93B-90EE-1348-A454-FD50D2529533}"/>
                </a:ext>
              </a:extLst>
            </p:cNvPr>
            <p:cNvSpPr>
              <a:spLocks noChangeAspect="1"/>
            </p:cNvSpPr>
            <p:nvPr userDrawn="1"/>
          </p:nvSpPr>
          <p:spPr>
            <a:xfrm>
              <a:off x="2134921" y="3568113"/>
              <a:ext cx="138086" cy="137160"/>
            </a:xfrm>
            <a:prstGeom prst="ellipse">
              <a:avLst/>
            </a:prstGeom>
            <a:solidFill>
              <a:schemeClr val="accent6"/>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4450" tIns="44450" rIns="44450" bIns="4445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spTree>
    <p:extLst>
      <p:ext uri="{BB962C8B-B14F-4D97-AF65-F5344CB8AC3E}">
        <p14:creationId xmlns:p14="http://schemas.microsoft.com/office/powerpoint/2010/main" val="405081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Intro">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429" y="228600"/>
            <a:ext cx="1080971" cy="388723"/>
          </a:xfrm>
          <a:prstGeom prst="rect">
            <a:avLst/>
          </a:prstGeom>
        </p:spPr>
      </p:pic>
      <p:sp>
        <p:nvSpPr>
          <p:cNvPr id="13" name="Content Placeholder 12">
            <a:extLst>
              <a:ext uri="{FF2B5EF4-FFF2-40B4-BE49-F238E27FC236}">
                <a16:creationId xmlns="" xmlns:a16="http://schemas.microsoft.com/office/drawing/2014/main" id="{1FD2A798-DBEA-584C-8BC4-03C1EE1AFE54}"/>
              </a:ext>
            </a:extLst>
          </p:cNvPr>
          <p:cNvSpPr>
            <a:spLocks noGrp="1"/>
          </p:cNvSpPr>
          <p:nvPr>
            <p:ph sz="quarter" idx="12" hasCustomPrompt="1"/>
          </p:nvPr>
        </p:nvSpPr>
        <p:spPr>
          <a:xfrm>
            <a:off x="685800" y="1353717"/>
            <a:ext cx="7772400" cy="1237083"/>
          </a:xfrm>
        </p:spPr>
        <p:txBody>
          <a:bodyPr/>
          <a:lstStyle>
            <a:lvl1pPr marL="0" indent="0">
              <a:lnSpc>
                <a:spcPts val="3200"/>
              </a:lnSpc>
              <a:buNone/>
              <a:defRPr sz="2800" b="0" i="1" spc="-100" baseline="0"/>
            </a:lvl1pPr>
            <a:lvl2pPr marL="502920" indent="0">
              <a:buNone/>
              <a:defRPr/>
            </a:lvl2pPr>
          </a:lstStyle>
          <a:p>
            <a:pPr lvl="0"/>
            <a:r>
              <a:rPr lang="en-US"/>
              <a:t>Click to edit Intro text styles</a:t>
            </a:r>
          </a:p>
        </p:txBody>
      </p:sp>
      <p:pic>
        <p:nvPicPr>
          <p:cNvPr id="14" name="Picture 13">
            <a:extLst>
              <a:ext uri="{FF2B5EF4-FFF2-40B4-BE49-F238E27FC236}">
                <a16:creationId xmlns="" xmlns:a16="http://schemas.microsoft.com/office/drawing/2014/main" id="{94A1C73D-1CF2-BE48-8F41-4B726AECEB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18" name="Title 17">
            <a:extLst>
              <a:ext uri="{FF2B5EF4-FFF2-40B4-BE49-F238E27FC236}">
                <a16:creationId xmlns="" xmlns:a16="http://schemas.microsoft.com/office/drawing/2014/main" id="{B0B679A2-6B31-7B44-95F6-DC563F8430B8}"/>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 xmlns:a16="http://schemas.microsoft.com/office/drawing/2014/main" id="{418C5C17-1D6E-8B41-B7D2-D84948507DFC}"/>
              </a:ext>
            </a:extLst>
          </p:cNvPr>
          <p:cNvSpPr>
            <a:spLocks noGrp="1"/>
          </p:cNvSpPr>
          <p:nvPr>
            <p:ph sz="quarter" idx="15"/>
          </p:nvPr>
        </p:nvSpPr>
        <p:spPr>
          <a:xfrm>
            <a:off x="685800" y="2824480"/>
            <a:ext cx="7772400" cy="3119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 xmlns:a16="http://schemas.microsoft.com/office/drawing/2014/main" id="{1CEE9EDA-821F-2D48-8ABB-4F2CE698ECD8}"/>
              </a:ext>
            </a:extLst>
          </p:cNvPr>
          <p:cNvSpPr>
            <a:spLocks noGrp="1"/>
          </p:cNvSpPr>
          <p:nvPr>
            <p:ph type="sldNum" sz="quarter" idx="18"/>
          </p:nvPr>
        </p:nvSpPr>
        <p:spPr/>
        <p:txBody>
          <a:bodyPr/>
          <a:lstStyle/>
          <a:p>
            <a:fld id="{E76B6642-1AA4-43CA-96DC-A93A92BF5D52}" type="slidenum">
              <a:rPr lang="en-US" smtClean="0"/>
              <a:pPr/>
              <a:t>‹#›</a:t>
            </a:fld>
            <a:endParaRPr lang="en-US" dirty="0"/>
          </a:p>
        </p:txBody>
      </p:sp>
      <p:pic>
        <p:nvPicPr>
          <p:cNvPr id="11" name="Picture 10" descr="A picture containing plate, drawing&#10;&#10;Description automatically generated">
            <a:extLst>
              <a:ext uri="{FF2B5EF4-FFF2-40B4-BE49-F238E27FC236}">
                <a16:creationId xmlns="" xmlns:a16="http://schemas.microsoft.com/office/drawing/2014/main" id="{3A17C66D-FF3E-E24B-BCB0-F76B2A1D3D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12" name="Content Placeholder 7">
            <a:extLst>
              <a:ext uri="{FF2B5EF4-FFF2-40B4-BE49-F238E27FC236}">
                <a16:creationId xmlns="" xmlns:a16="http://schemas.microsoft.com/office/drawing/2014/main" id="{660EBD56-2D80-CD48-9E2F-D11A7CC1D2FB}"/>
              </a:ext>
            </a:extLst>
          </p:cNvPr>
          <p:cNvSpPr>
            <a:spLocks noGrp="1"/>
          </p:cNvSpPr>
          <p:nvPr>
            <p:ph sz="quarter" idx="19" hasCustomPrompt="1"/>
          </p:nvPr>
        </p:nvSpPr>
        <p:spPr>
          <a:xfrm>
            <a:off x="3423920" y="6336791"/>
            <a:ext cx="5034280" cy="365125"/>
          </a:xfrm>
        </p:spPr>
        <p:txBody>
          <a:bodyPr anchor="ctr"/>
          <a:lstStyle>
            <a:lvl1pPr marL="0" indent="0" algn="r">
              <a:buNone/>
              <a:defRPr sz="1100" spc="0">
                <a:latin typeface="Arial" panose="020B0604020202020204" pitchFamily="34" charset="0"/>
                <a:cs typeface="Arial" panose="020B0604020202020204" pitchFamily="34" charset="0"/>
              </a:defRPr>
            </a:lvl1pPr>
          </a:lstStyle>
          <a:p>
            <a:pPr lvl="0"/>
            <a:r>
              <a:rPr lang="en-US" dirty="0"/>
              <a:t>Footer</a:t>
            </a:r>
          </a:p>
        </p:txBody>
      </p:sp>
    </p:spTree>
    <p:extLst>
      <p:ext uri="{BB962C8B-B14F-4D97-AF65-F5344CB8AC3E}">
        <p14:creationId xmlns:p14="http://schemas.microsoft.com/office/powerpoint/2010/main" val="364915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429" y="228600"/>
            <a:ext cx="1080971" cy="388723"/>
          </a:xfrm>
          <a:prstGeom prst="rect">
            <a:avLst/>
          </a:prstGeom>
        </p:spPr>
      </p:pic>
      <p:sp>
        <p:nvSpPr>
          <p:cNvPr id="13" name="Content Placeholder 12">
            <a:extLst>
              <a:ext uri="{FF2B5EF4-FFF2-40B4-BE49-F238E27FC236}">
                <a16:creationId xmlns="" xmlns:a16="http://schemas.microsoft.com/office/drawing/2014/main" id="{1FD2A798-DBEA-584C-8BC4-03C1EE1AFE54}"/>
              </a:ext>
            </a:extLst>
          </p:cNvPr>
          <p:cNvSpPr>
            <a:spLocks noGrp="1"/>
          </p:cNvSpPr>
          <p:nvPr>
            <p:ph sz="quarter" idx="12" hasCustomPrompt="1"/>
          </p:nvPr>
        </p:nvSpPr>
        <p:spPr>
          <a:xfrm>
            <a:off x="685800" y="1353717"/>
            <a:ext cx="7772400" cy="862137"/>
          </a:xfrm>
        </p:spPr>
        <p:txBody>
          <a:bodyPr/>
          <a:lstStyle>
            <a:lvl1pPr marL="0" indent="0">
              <a:lnSpc>
                <a:spcPts val="2800"/>
              </a:lnSpc>
              <a:buNone/>
              <a:defRPr sz="2600" b="1" i="0" spc="-100" baseline="0">
                <a:solidFill>
                  <a:schemeClr val="tx2"/>
                </a:solidFill>
                <a:latin typeface="Arial" panose="020B0604020202020204" pitchFamily="34" charset="0"/>
                <a:cs typeface="Arial" panose="020B0604020202020204" pitchFamily="34" charset="0"/>
              </a:defRPr>
            </a:lvl1pPr>
            <a:lvl2pPr marL="502920" indent="0">
              <a:buNone/>
              <a:defRPr/>
            </a:lvl2pPr>
          </a:lstStyle>
          <a:p>
            <a:pPr lvl="0"/>
            <a:r>
              <a:rPr lang="en-US"/>
              <a:t>Click to edit Subhead text styles</a:t>
            </a:r>
          </a:p>
        </p:txBody>
      </p:sp>
      <p:pic>
        <p:nvPicPr>
          <p:cNvPr id="14" name="Picture 13">
            <a:extLst>
              <a:ext uri="{FF2B5EF4-FFF2-40B4-BE49-F238E27FC236}">
                <a16:creationId xmlns="" xmlns:a16="http://schemas.microsoft.com/office/drawing/2014/main" id="{94A1C73D-1CF2-BE48-8F41-4B726AECEB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18" name="Title 17">
            <a:extLst>
              <a:ext uri="{FF2B5EF4-FFF2-40B4-BE49-F238E27FC236}">
                <a16:creationId xmlns="" xmlns:a16="http://schemas.microsoft.com/office/drawing/2014/main" id="{B0B679A2-6B31-7B44-95F6-DC563F8430B8}"/>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 xmlns:a16="http://schemas.microsoft.com/office/drawing/2014/main" id="{418C5C17-1D6E-8B41-B7D2-D84948507DFC}"/>
              </a:ext>
            </a:extLst>
          </p:cNvPr>
          <p:cNvSpPr>
            <a:spLocks noGrp="1"/>
          </p:cNvSpPr>
          <p:nvPr>
            <p:ph sz="quarter" idx="15"/>
          </p:nvPr>
        </p:nvSpPr>
        <p:spPr>
          <a:xfrm>
            <a:off x="685800" y="2468880"/>
            <a:ext cx="7772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 xmlns:a16="http://schemas.microsoft.com/office/drawing/2014/main" id="{1CEE9EDA-821F-2D48-8ABB-4F2CE698ECD8}"/>
              </a:ext>
            </a:extLst>
          </p:cNvPr>
          <p:cNvSpPr>
            <a:spLocks noGrp="1"/>
          </p:cNvSpPr>
          <p:nvPr>
            <p:ph type="sldNum" sz="quarter" idx="18"/>
          </p:nvPr>
        </p:nvSpPr>
        <p:spPr/>
        <p:txBody>
          <a:bodyPr/>
          <a:lstStyle/>
          <a:p>
            <a:fld id="{E76B6642-1AA4-43CA-96DC-A93A92BF5D52}" type="slidenum">
              <a:rPr lang="en-US" smtClean="0"/>
              <a:pPr/>
              <a:t>‹#›</a:t>
            </a:fld>
            <a:endParaRPr lang="en-US" dirty="0"/>
          </a:p>
        </p:txBody>
      </p:sp>
      <p:pic>
        <p:nvPicPr>
          <p:cNvPr id="11" name="Picture 10" descr="A picture containing plate, drawing&#10;&#10;Description automatically generated">
            <a:extLst>
              <a:ext uri="{FF2B5EF4-FFF2-40B4-BE49-F238E27FC236}">
                <a16:creationId xmlns="" xmlns:a16="http://schemas.microsoft.com/office/drawing/2014/main" id="{3A17C66D-FF3E-E24B-BCB0-F76B2A1D3D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10" name="Content Placeholder 7">
            <a:extLst>
              <a:ext uri="{FF2B5EF4-FFF2-40B4-BE49-F238E27FC236}">
                <a16:creationId xmlns="" xmlns:a16="http://schemas.microsoft.com/office/drawing/2014/main" id="{8BC195DE-0A26-CC46-8FA8-F63849EB1E0E}"/>
              </a:ext>
            </a:extLst>
          </p:cNvPr>
          <p:cNvSpPr>
            <a:spLocks noGrp="1"/>
          </p:cNvSpPr>
          <p:nvPr>
            <p:ph sz="quarter" idx="19" hasCustomPrompt="1"/>
          </p:nvPr>
        </p:nvSpPr>
        <p:spPr>
          <a:xfrm>
            <a:off x="3423920" y="6336791"/>
            <a:ext cx="5034280" cy="365125"/>
          </a:xfrm>
        </p:spPr>
        <p:txBody>
          <a:bodyPr anchor="ctr"/>
          <a:lstStyle>
            <a:lvl1pPr marL="0" indent="0" algn="r">
              <a:buNone/>
              <a:defRPr sz="1100" spc="0">
                <a:latin typeface="Arial" panose="020B0604020202020204" pitchFamily="34" charset="0"/>
                <a:cs typeface="Arial" panose="020B0604020202020204" pitchFamily="34" charset="0"/>
              </a:defRPr>
            </a:lvl1pPr>
          </a:lstStyle>
          <a:p>
            <a:pPr lvl="0"/>
            <a:r>
              <a:rPr lang="en-US" dirty="0"/>
              <a:t>Footer</a:t>
            </a:r>
          </a:p>
        </p:txBody>
      </p:sp>
    </p:spTree>
    <p:extLst>
      <p:ext uri="{BB962C8B-B14F-4D97-AF65-F5344CB8AC3E}">
        <p14:creationId xmlns:p14="http://schemas.microsoft.com/office/powerpoint/2010/main" val="92029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429" y="228600"/>
            <a:ext cx="1080971" cy="388723"/>
          </a:xfrm>
          <a:prstGeom prst="rect">
            <a:avLst/>
          </a:prstGeom>
        </p:spPr>
      </p:pic>
      <p:sp>
        <p:nvSpPr>
          <p:cNvPr id="13" name="Content Placeholder 12">
            <a:extLst>
              <a:ext uri="{FF2B5EF4-FFF2-40B4-BE49-F238E27FC236}">
                <a16:creationId xmlns="" xmlns:a16="http://schemas.microsoft.com/office/drawing/2014/main" id="{1FD2A798-DBEA-584C-8BC4-03C1EE1AFE54}"/>
              </a:ext>
            </a:extLst>
          </p:cNvPr>
          <p:cNvSpPr>
            <a:spLocks noGrp="1"/>
          </p:cNvSpPr>
          <p:nvPr>
            <p:ph sz="quarter" idx="12"/>
          </p:nvPr>
        </p:nvSpPr>
        <p:spPr>
          <a:xfrm>
            <a:off x="685799" y="1353717"/>
            <a:ext cx="7772401" cy="4589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4" name="Picture 13">
            <a:extLst>
              <a:ext uri="{FF2B5EF4-FFF2-40B4-BE49-F238E27FC236}">
                <a16:creationId xmlns="" xmlns:a16="http://schemas.microsoft.com/office/drawing/2014/main" id="{94A1C73D-1CF2-BE48-8F41-4B726AECEB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18" name="Title 17">
            <a:extLst>
              <a:ext uri="{FF2B5EF4-FFF2-40B4-BE49-F238E27FC236}">
                <a16:creationId xmlns="" xmlns:a16="http://schemas.microsoft.com/office/drawing/2014/main" id="{B0B679A2-6B31-7B44-95F6-DC563F8430B8}"/>
              </a:ext>
            </a:extLst>
          </p:cNvPr>
          <p:cNvSpPr>
            <a:spLocks noGrp="1"/>
          </p:cNvSpPr>
          <p:nvPr>
            <p:ph type="title" hasCustomPrompt="1"/>
          </p:nvPr>
        </p:nvSpPr>
        <p:spPr/>
        <p:txBody>
          <a:bodyPr/>
          <a:lstStyle/>
          <a:p>
            <a:r>
              <a:rPr lang="en-US"/>
              <a:t>Agenda</a:t>
            </a:r>
          </a:p>
        </p:txBody>
      </p:sp>
      <p:sp>
        <p:nvSpPr>
          <p:cNvPr id="3" name="Slide Number Placeholder 2">
            <a:extLst>
              <a:ext uri="{FF2B5EF4-FFF2-40B4-BE49-F238E27FC236}">
                <a16:creationId xmlns="" xmlns:a16="http://schemas.microsoft.com/office/drawing/2014/main" id="{DBC7F68D-D7CE-8848-81BC-CF16E1BD0657}"/>
              </a:ext>
            </a:extLst>
          </p:cNvPr>
          <p:cNvSpPr>
            <a:spLocks noGrp="1"/>
          </p:cNvSpPr>
          <p:nvPr>
            <p:ph type="sldNum" sz="quarter" idx="14"/>
          </p:nvPr>
        </p:nvSpPr>
        <p:spPr/>
        <p:txBody>
          <a:bodyPr/>
          <a:lstStyle/>
          <a:p>
            <a:fld id="{E76B6642-1AA4-43CA-96DC-A93A92BF5D52}" type="slidenum">
              <a:rPr lang="en-US" smtClean="0"/>
              <a:pPr/>
              <a:t>‹#›</a:t>
            </a:fld>
            <a:endParaRPr lang="en-US" dirty="0"/>
          </a:p>
        </p:txBody>
      </p:sp>
      <p:pic>
        <p:nvPicPr>
          <p:cNvPr id="10" name="Picture 9" descr="A picture containing plate, drawing&#10;&#10;Description automatically generated">
            <a:extLst>
              <a:ext uri="{FF2B5EF4-FFF2-40B4-BE49-F238E27FC236}">
                <a16:creationId xmlns="" xmlns:a16="http://schemas.microsoft.com/office/drawing/2014/main" id="{E723556D-EF6A-6547-877B-87572FE136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9" name="Content Placeholder 7">
            <a:extLst>
              <a:ext uri="{FF2B5EF4-FFF2-40B4-BE49-F238E27FC236}">
                <a16:creationId xmlns="" xmlns:a16="http://schemas.microsoft.com/office/drawing/2014/main" id="{30A246F9-006B-9B48-BADB-1E79DAA73B74}"/>
              </a:ext>
            </a:extLst>
          </p:cNvPr>
          <p:cNvSpPr>
            <a:spLocks noGrp="1"/>
          </p:cNvSpPr>
          <p:nvPr>
            <p:ph sz="quarter" idx="19" hasCustomPrompt="1"/>
          </p:nvPr>
        </p:nvSpPr>
        <p:spPr>
          <a:xfrm>
            <a:off x="3423920" y="6336791"/>
            <a:ext cx="5034280" cy="365125"/>
          </a:xfrm>
        </p:spPr>
        <p:txBody>
          <a:bodyPr anchor="ctr"/>
          <a:lstStyle>
            <a:lvl1pPr marL="0" indent="0" algn="r">
              <a:buNone/>
              <a:defRPr sz="1100" spc="0">
                <a:latin typeface="Arial" panose="020B0604020202020204" pitchFamily="34" charset="0"/>
                <a:cs typeface="Arial" panose="020B0604020202020204" pitchFamily="34" charset="0"/>
              </a:defRPr>
            </a:lvl1pPr>
          </a:lstStyle>
          <a:p>
            <a:pPr lvl="0"/>
            <a:r>
              <a:rPr lang="en-US" dirty="0"/>
              <a:t>Footer</a:t>
            </a:r>
          </a:p>
        </p:txBody>
      </p:sp>
    </p:spTree>
    <p:extLst>
      <p:ext uri="{BB962C8B-B14F-4D97-AF65-F5344CB8AC3E}">
        <p14:creationId xmlns:p14="http://schemas.microsoft.com/office/powerpoint/2010/main" val="400203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 1 Colum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429" y="228600"/>
            <a:ext cx="1080971" cy="388723"/>
          </a:xfrm>
          <a:prstGeom prst="rect">
            <a:avLst/>
          </a:prstGeom>
        </p:spPr>
      </p:pic>
      <p:sp>
        <p:nvSpPr>
          <p:cNvPr id="13" name="Content Placeholder 12">
            <a:extLst>
              <a:ext uri="{FF2B5EF4-FFF2-40B4-BE49-F238E27FC236}">
                <a16:creationId xmlns="" xmlns:a16="http://schemas.microsoft.com/office/drawing/2014/main" id="{1FD2A798-DBEA-584C-8BC4-03C1EE1AFE54}"/>
              </a:ext>
            </a:extLst>
          </p:cNvPr>
          <p:cNvSpPr>
            <a:spLocks noGrp="1"/>
          </p:cNvSpPr>
          <p:nvPr>
            <p:ph sz="quarter" idx="12"/>
          </p:nvPr>
        </p:nvSpPr>
        <p:spPr>
          <a:xfrm>
            <a:off x="685799" y="1353717"/>
            <a:ext cx="7772401" cy="45898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pic>
        <p:nvPicPr>
          <p:cNvPr id="14" name="Picture 13">
            <a:extLst>
              <a:ext uri="{FF2B5EF4-FFF2-40B4-BE49-F238E27FC236}">
                <a16:creationId xmlns="" xmlns:a16="http://schemas.microsoft.com/office/drawing/2014/main" id="{94A1C73D-1CF2-BE48-8F41-4B726AECEBC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18" name="Title 17">
            <a:extLst>
              <a:ext uri="{FF2B5EF4-FFF2-40B4-BE49-F238E27FC236}">
                <a16:creationId xmlns="" xmlns:a16="http://schemas.microsoft.com/office/drawing/2014/main" id="{B0B679A2-6B31-7B44-95F6-DC563F8430B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DBC7F68D-D7CE-8848-81BC-CF16E1BD0657}"/>
              </a:ext>
            </a:extLst>
          </p:cNvPr>
          <p:cNvSpPr>
            <a:spLocks noGrp="1"/>
          </p:cNvSpPr>
          <p:nvPr>
            <p:ph type="sldNum" sz="quarter" idx="14"/>
          </p:nvPr>
        </p:nvSpPr>
        <p:spPr/>
        <p:txBody>
          <a:bodyPr/>
          <a:lstStyle/>
          <a:p>
            <a:fld id="{E76B6642-1AA4-43CA-96DC-A93A92BF5D52}" type="slidenum">
              <a:rPr lang="en-US" smtClean="0"/>
              <a:pPr/>
              <a:t>‹#›</a:t>
            </a:fld>
            <a:endParaRPr lang="en-US" dirty="0"/>
          </a:p>
        </p:txBody>
      </p:sp>
      <p:pic>
        <p:nvPicPr>
          <p:cNvPr id="10" name="Picture 9" descr="A picture containing plate, drawing&#10;&#10;Description automatically generated">
            <a:extLst>
              <a:ext uri="{FF2B5EF4-FFF2-40B4-BE49-F238E27FC236}">
                <a16:creationId xmlns="" xmlns:a16="http://schemas.microsoft.com/office/drawing/2014/main" id="{E723556D-EF6A-6547-877B-87572FE136C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8" name="Content Placeholder 7">
            <a:extLst>
              <a:ext uri="{FF2B5EF4-FFF2-40B4-BE49-F238E27FC236}">
                <a16:creationId xmlns="" xmlns:a16="http://schemas.microsoft.com/office/drawing/2014/main" id="{5F456298-1B42-7E42-BFBB-DB6023AD1CC6}"/>
              </a:ext>
            </a:extLst>
          </p:cNvPr>
          <p:cNvSpPr>
            <a:spLocks noGrp="1"/>
          </p:cNvSpPr>
          <p:nvPr>
            <p:ph sz="quarter" idx="19" hasCustomPrompt="1"/>
          </p:nvPr>
        </p:nvSpPr>
        <p:spPr>
          <a:xfrm>
            <a:off x="3423920" y="6336791"/>
            <a:ext cx="5034280" cy="365125"/>
          </a:xfrm>
        </p:spPr>
        <p:txBody>
          <a:bodyPr anchor="ctr"/>
          <a:lstStyle>
            <a:lvl1pPr marL="0" indent="0" algn="r">
              <a:buNone/>
              <a:defRPr sz="1100" spc="0">
                <a:latin typeface="Arial" panose="020B0604020202020204" pitchFamily="34" charset="0"/>
                <a:cs typeface="Arial" panose="020B0604020202020204" pitchFamily="34" charset="0"/>
              </a:defRPr>
            </a:lvl1pPr>
          </a:lstStyle>
          <a:p>
            <a:pPr lvl="0"/>
            <a:r>
              <a:rPr lang="en-US" dirty="0"/>
              <a:t>Footer</a:t>
            </a:r>
          </a:p>
        </p:txBody>
      </p:sp>
    </p:spTree>
    <p:extLst>
      <p:ext uri="{BB962C8B-B14F-4D97-AF65-F5344CB8AC3E}">
        <p14:creationId xmlns:p14="http://schemas.microsoft.com/office/powerpoint/2010/main" val="26088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6E5D83-7BEC-0145-8878-7B910C71F246}"/>
              </a:ext>
            </a:extLst>
          </p:cNvPr>
          <p:cNvSpPr>
            <a:spLocks noGrp="1"/>
          </p:cNvSpPr>
          <p:nvPr>
            <p:ph type="title"/>
          </p:nvPr>
        </p:nvSpPr>
        <p:spPr/>
        <p:txBody>
          <a:bodyPr/>
          <a:lstStyle/>
          <a:p>
            <a:r>
              <a:rPr lang="en-US"/>
              <a:t>Click to edit Master title style</a:t>
            </a:r>
          </a:p>
        </p:txBody>
      </p:sp>
      <p:pic>
        <p:nvPicPr>
          <p:cNvPr id="21" name="Picture 20">
            <a:extLst>
              <a:ext uri="{FF2B5EF4-FFF2-40B4-BE49-F238E27FC236}">
                <a16:creationId xmlns="" xmlns:a16="http://schemas.microsoft.com/office/drawing/2014/main" id="{39AA0F3D-8656-5E41-B6FE-7813ECFBF6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10" name="Content Placeholder 9">
            <a:extLst>
              <a:ext uri="{FF2B5EF4-FFF2-40B4-BE49-F238E27FC236}">
                <a16:creationId xmlns="" xmlns:a16="http://schemas.microsoft.com/office/drawing/2014/main" id="{BBA84E8D-8A0B-5C43-8BFF-B6CC6842BF31}"/>
              </a:ext>
            </a:extLst>
          </p:cNvPr>
          <p:cNvSpPr>
            <a:spLocks noGrp="1"/>
          </p:cNvSpPr>
          <p:nvPr>
            <p:ph sz="quarter" idx="12"/>
          </p:nvPr>
        </p:nvSpPr>
        <p:spPr>
          <a:xfrm>
            <a:off x="685800" y="1381760"/>
            <a:ext cx="3657600" cy="4561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 xmlns:a16="http://schemas.microsoft.com/office/drawing/2014/main" id="{D751E8BC-BE8D-D04E-B471-D99D713C6FD1}"/>
              </a:ext>
            </a:extLst>
          </p:cNvPr>
          <p:cNvSpPr>
            <a:spLocks noGrp="1"/>
          </p:cNvSpPr>
          <p:nvPr>
            <p:ph sz="quarter" idx="13"/>
          </p:nvPr>
        </p:nvSpPr>
        <p:spPr>
          <a:xfrm>
            <a:off x="4800600" y="1381760"/>
            <a:ext cx="3657600" cy="4561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 xmlns:a16="http://schemas.microsoft.com/office/drawing/2014/main" id="{29A20167-C825-614C-8454-834BB60D73AF}"/>
              </a:ext>
            </a:extLst>
          </p:cNvPr>
          <p:cNvSpPr>
            <a:spLocks noGrp="1"/>
          </p:cNvSpPr>
          <p:nvPr>
            <p:ph type="sldNum" sz="quarter" idx="15"/>
          </p:nvPr>
        </p:nvSpPr>
        <p:spPr/>
        <p:txBody>
          <a:bodyPr/>
          <a:lstStyle/>
          <a:p>
            <a:fld id="{E76B6642-1AA4-43CA-96DC-A93A92BF5D52}" type="slidenum">
              <a:rPr lang="en-US" smtClean="0"/>
              <a:pPr/>
              <a:t>‹#›</a:t>
            </a:fld>
            <a:endParaRPr lang="en-US" dirty="0"/>
          </a:p>
        </p:txBody>
      </p:sp>
      <p:pic>
        <p:nvPicPr>
          <p:cNvPr id="17" name="Picture 16" descr="A picture containing clock, drawing&#10;&#10;Description automatically generated">
            <a:extLst>
              <a:ext uri="{FF2B5EF4-FFF2-40B4-BE49-F238E27FC236}">
                <a16:creationId xmlns="" xmlns:a16="http://schemas.microsoft.com/office/drawing/2014/main" id="{A829C0D8-2CDE-A34C-A74F-67E2CF532E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6302832"/>
            <a:ext cx="1143000" cy="381000"/>
          </a:xfrm>
          <a:prstGeom prst="rect">
            <a:avLst/>
          </a:prstGeom>
        </p:spPr>
      </p:pic>
      <p:pic>
        <p:nvPicPr>
          <p:cNvPr id="11" name="Picture 10" descr="A picture containing plate, drawing&#10;&#10;Description automatically generated">
            <a:extLst>
              <a:ext uri="{FF2B5EF4-FFF2-40B4-BE49-F238E27FC236}">
                <a16:creationId xmlns="" xmlns:a16="http://schemas.microsoft.com/office/drawing/2014/main" id="{D825FBD4-9A17-A94E-9913-39B309679C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9" name="Content Placeholder 7">
            <a:extLst>
              <a:ext uri="{FF2B5EF4-FFF2-40B4-BE49-F238E27FC236}">
                <a16:creationId xmlns="" xmlns:a16="http://schemas.microsoft.com/office/drawing/2014/main" id="{F000D12C-8183-9542-9CA3-D219815943F3}"/>
              </a:ext>
            </a:extLst>
          </p:cNvPr>
          <p:cNvSpPr>
            <a:spLocks noGrp="1"/>
          </p:cNvSpPr>
          <p:nvPr>
            <p:ph sz="quarter" idx="19" hasCustomPrompt="1"/>
          </p:nvPr>
        </p:nvSpPr>
        <p:spPr>
          <a:xfrm>
            <a:off x="3423920" y="6336791"/>
            <a:ext cx="5034280" cy="365125"/>
          </a:xfrm>
        </p:spPr>
        <p:txBody>
          <a:bodyPr anchor="ctr"/>
          <a:lstStyle>
            <a:lvl1pPr marL="0" indent="0" algn="r">
              <a:buNone/>
              <a:defRPr sz="1100" spc="0">
                <a:latin typeface="Arial" panose="020B0604020202020204" pitchFamily="34" charset="0"/>
                <a:cs typeface="Arial" panose="020B0604020202020204" pitchFamily="34" charset="0"/>
              </a:defRPr>
            </a:lvl1pPr>
          </a:lstStyle>
          <a:p>
            <a:pPr lvl="0"/>
            <a:r>
              <a:rPr lang="en-US" dirty="0"/>
              <a:t>Footer</a:t>
            </a:r>
          </a:p>
        </p:txBody>
      </p:sp>
    </p:spTree>
    <p:extLst>
      <p:ext uri="{BB962C8B-B14F-4D97-AF65-F5344CB8AC3E}">
        <p14:creationId xmlns:p14="http://schemas.microsoft.com/office/powerpoint/2010/main" val="172445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CB605609-2568-F54E-878C-1828BD12184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86799" y="0"/>
            <a:ext cx="228599" cy="546754"/>
          </a:xfrm>
          <a:prstGeom prst="rect">
            <a:avLst/>
          </a:prstGeom>
        </p:spPr>
      </p:pic>
      <p:sp>
        <p:nvSpPr>
          <p:cNvPr id="4" name="Content Placeholder 3">
            <a:extLst>
              <a:ext uri="{FF2B5EF4-FFF2-40B4-BE49-F238E27FC236}">
                <a16:creationId xmlns="" xmlns:a16="http://schemas.microsoft.com/office/drawing/2014/main" id="{90039520-F801-5048-A974-CD73AD0B7D57}"/>
              </a:ext>
            </a:extLst>
          </p:cNvPr>
          <p:cNvSpPr>
            <a:spLocks noGrp="1"/>
          </p:cNvSpPr>
          <p:nvPr>
            <p:ph sz="quarter" idx="10"/>
          </p:nvPr>
        </p:nvSpPr>
        <p:spPr>
          <a:xfrm>
            <a:off x="685800" y="685800"/>
            <a:ext cx="7772400" cy="5355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 xmlns:a16="http://schemas.microsoft.com/office/drawing/2014/main" id="{BEC19309-9CA9-F54A-9F9F-79C3AA1E8C8D}"/>
              </a:ext>
            </a:extLst>
          </p:cNvPr>
          <p:cNvSpPr>
            <a:spLocks noGrp="1"/>
          </p:cNvSpPr>
          <p:nvPr>
            <p:ph type="sldNum" sz="quarter" idx="12"/>
          </p:nvPr>
        </p:nvSpPr>
        <p:spPr/>
        <p:txBody>
          <a:bodyPr/>
          <a:lstStyle/>
          <a:p>
            <a:fld id="{E76B6642-1AA4-43CA-96DC-A93A92BF5D52}" type="slidenum">
              <a:rPr lang="en-US" smtClean="0"/>
              <a:pPr/>
              <a:t>‹#›</a:t>
            </a:fld>
            <a:endParaRPr lang="en-US" dirty="0"/>
          </a:p>
        </p:txBody>
      </p:sp>
      <p:pic>
        <p:nvPicPr>
          <p:cNvPr id="8" name="Picture 7" descr="A picture containing plate, drawing&#10;&#10;Description automatically generated">
            <a:extLst>
              <a:ext uri="{FF2B5EF4-FFF2-40B4-BE49-F238E27FC236}">
                <a16:creationId xmlns="" xmlns:a16="http://schemas.microsoft.com/office/drawing/2014/main" id="{7FEFD934-7A85-BB4C-BBB7-ECAF7CAE88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6302832"/>
            <a:ext cx="1360714" cy="432955"/>
          </a:xfrm>
          <a:prstGeom prst="rect">
            <a:avLst/>
          </a:prstGeom>
        </p:spPr>
      </p:pic>
      <p:sp>
        <p:nvSpPr>
          <p:cNvPr id="7" name="Content Placeholder 7">
            <a:extLst>
              <a:ext uri="{FF2B5EF4-FFF2-40B4-BE49-F238E27FC236}">
                <a16:creationId xmlns="" xmlns:a16="http://schemas.microsoft.com/office/drawing/2014/main" id="{B80A5E55-717C-2F48-BB3A-79AEF0246725}"/>
              </a:ext>
            </a:extLst>
          </p:cNvPr>
          <p:cNvSpPr>
            <a:spLocks noGrp="1"/>
          </p:cNvSpPr>
          <p:nvPr>
            <p:ph sz="quarter" idx="19" hasCustomPrompt="1"/>
          </p:nvPr>
        </p:nvSpPr>
        <p:spPr>
          <a:xfrm>
            <a:off x="3423920" y="6336791"/>
            <a:ext cx="5034280" cy="365125"/>
          </a:xfrm>
        </p:spPr>
        <p:txBody>
          <a:bodyPr anchor="ctr"/>
          <a:lstStyle>
            <a:lvl1pPr marL="0" indent="0" algn="r">
              <a:buNone/>
              <a:defRPr sz="1100" spc="0">
                <a:latin typeface="Arial" panose="020B0604020202020204" pitchFamily="34" charset="0"/>
                <a:cs typeface="Arial" panose="020B0604020202020204" pitchFamily="34" charset="0"/>
              </a:defRPr>
            </a:lvl1pPr>
          </a:lstStyle>
          <a:p>
            <a:pPr lvl="0"/>
            <a:r>
              <a:rPr lang="en-US" dirty="0"/>
              <a:t>Footer</a:t>
            </a:r>
          </a:p>
        </p:txBody>
      </p:sp>
    </p:spTree>
    <p:extLst>
      <p:ext uri="{BB962C8B-B14F-4D97-AF65-F5344CB8AC3E}">
        <p14:creationId xmlns:p14="http://schemas.microsoft.com/office/powerpoint/2010/main" val="295390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731520"/>
            <a:ext cx="7772400" cy="508000"/>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85800" y="1463040"/>
            <a:ext cx="7772400" cy="44805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67928" y="6336792"/>
            <a:ext cx="457200" cy="365125"/>
          </a:xfrm>
          <a:prstGeom prst="rect">
            <a:avLst/>
          </a:prstGeom>
        </p:spPr>
        <p:txBody>
          <a:bodyPr vert="horz" lIns="91440" tIns="45720" rIns="91440" bIns="45720" rtlCol="0" anchor="ctr"/>
          <a:lstStyle>
            <a:lvl1pPr marL="0" indent="0" algn="ctr">
              <a:buClr>
                <a:schemeClr val="tx2"/>
              </a:buClr>
              <a:buFontTx/>
              <a:buNone/>
              <a:defRPr sz="1100" b="1" spc="150" baseline="0">
                <a:solidFill>
                  <a:schemeClr val="tx1"/>
                </a:solidFill>
                <a:latin typeface="Arial" panose="020B0604020202020204" pitchFamily="34" charset="0"/>
                <a:cs typeface="Arial" panose="020B0604020202020204" pitchFamily="34" charset="0"/>
              </a:defRPr>
            </a:lvl1pPr>
          </a:lstStyle>
          <a:p>
            <a:fld id="{E76B6642-1AA4-43CA-96DC-A93A92BF5D5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84" r:id="rId2"/>
    <p:sldLayoutId id="2147483681" r:id="rId3"/>
    <p:sldLayoutId id="2147483674" r:id="rId4"/>
    <p:sldLayoutId id="2147483687" r:id="rId5"/>
    <p:sldLayoutId id="2147483653" r:id="rId6"/>
    <p:sldLayoutId id="2147483703" r:id="rId7"/>
    <p:sldLayoutId id="2147483663" r:id="rId8"/>
    <p:sldLayoutId id="2147483672" r:id="rId9"/>
    <p:sldLayoutId id="2147483676" r:id="rId10"/>
    <p:sldLayoutId id="2147483654" r:id="rId11"/>
    <p:sldLayoutId id="2147483677" r:id="rId12"/>
    <p:sldLayoutId id="2147483682" r:id="rId13"/>
    <p:sldLayoutId id="2147483683" r:id="rId14"/>
    <p:sldLayoutId id="2147483686" r:id="rId15"/>
  </p:sldLayoutIdLst>
  <p:hf hdr="0" dt="0"/>
  <p:txStyles>
    <p:titleStyle>
      <a:lvl1pPr algn="l" defTabSz="914400" rtl="0" eaLnBrk="1" fontAlgn="b" latinLnBrk="0" hangingPunct="1">
        <a:lnSpc>
          <a:spcPts val="3800"/>
        </a:lnSpc>
        <a:spcBef>
          <a:spcPct val="0"/>
        </a:spcBef>
        <a:buNone/>
        <a:defRPr sz="4000" b="1" i="0" kern="1200" spc="-150" baseline="0">
          <a:solidFill>
            <a:schemeClr val="tx1"/>
          </a:solidFill>
          <a:latin typeface="+mj-lt"/>
          <a:ea typeface="+mj-ea"/>
          <a:cs typeface="Arial" panose="020B0604020202020204" pitchFamily="34" charset="0"/>
        </a:defRPr>
      </a:lvl1pPr>
    </p:titleStyle>
    <p:bodyStyle>
      <a:lvl1pPr marL="228600" indent="-228600" algn="l" defTabSz="914400" rtl="0" eaLnBrk="1" fontAlgn="t" latinLnBrk="0" hangingPunct="1">
        <a:spcBef>
          <a:spcPct val="20000"/>
        </a:spcBef>
        <a:buClr>
          <a:schemeClr val="tx2"/>
        </a:buClr>
        <a:buSzPct val="100000"/>
        <a:buFont typeface="Arial" panose="020B0604020202020204" pitchFamily="34" charset="0"/>
        <a:buChar char="•"/>
        <a:defRPr sz="2400" b="0" i="0" kern="1200" spc="-50" baseline="0">
          <a:solidFill>
            <a:schemeClr val="tx1"/>
          </a:solidFill>
          <a:latin typeface="+mn-lt"/>
          <a:ea typeface="+mn-ea"/>
          <a:cs typeface="Arial" panose="020B0604020202020204" pitchFamily="34" charset="0"/>
        </a:defRPr>
      </a:lvl1pPr>
      <a:lvl2pPr marL="685800" indent="-182880" algn="l" defTabSz="914400" rtl="0" eaLnBrk="1" latinLnBrk="0" hangingPunct="1">
        <a:spcBef>
          <a:spcPts val="400"/>
        </a:spcBef>
        <a:buClr>
          <a:schemeClr val="tx2"/>
        </a:buClr>
        <a:buSzPct val="100000"/>
        <a:buFont typeface="Arial" panose="020B0604020202020204" pitchFamily="34" charset="0"/>
        <a:buChar char="•"/>
        <a:defRPr sz="2400" kern="1200" spc="-50" baseline="0">
          <a:solidFill>
            <a:schemeClr val="tx1"/>
          </a:solidFill>
          <a:latin typeface="+mn-lt"/>
          <a:ea typeface="+mn-ea"/>
          <a:cs typeface="Arial" panose="020B0604020202020204" pitchFamily="34" charset="0"/>
        </a:defRPr>
      </a:lvl2pPr>
      <a:lvl3pPr marL="1143000" indent="-182880" algn="l" defTabSz="914400" rtl="0" eaLnBrk="1" latinLnBrk="0" hangingPunct="1">
        <a:spcBef>
          <a:spcPts val="400"/>
        </a:spcBef>
        <a:buClr>
          <a:schemeClr val="tx2"/>
        </a:buClr>
        <a:buSzPct val="100000"/>
        <a:buFont typeface="Arial" panose="020B0604020202020204" pitchFamily="34" charset="0"/>
        <a:buChar char="•"/>
        <a:defRPr sz="2400" kern="1200" spc="-50" baseline="0">
          <a:solidFill>
            <a:schemeClr val="tx1"/>
          </a:solidFill>
          <a:latin typeface="+mn-lt"/>
          <a:ea typeface="+mn-ea"/>
          <a:cs typeface="Arial" panose="020B0604020202020204" pitchFamily="34" charset="0"/>
        </a:defRPr>
      </a:lvl3pPr>
      <a:lvl4pPr marL="1600200" indent="-182880" algn="l" defTabSz="914400" rtl="0" eaLnBrk="1" latinLnBrk="0" hangingPunct="1">
        <a:spcBef>
          <a:spcPts val="400"/>
        </a:spcBef>
        <a:buClr>
          <a:schemeClr val="tx2"/>
        </a:buClr>
        <a:buSzPct val="100000"/>
        <a:buFont typeface="Arial" panose="020B0604020202020204" pitchFamily="34" charset="0"/>
        <a:buChar char="•"/>
        <a:defRPr sz="2400" kern="1200" spc="-50" baseline="0">
          <a:solidFill>
            <a:schemeClr val="tx1"/>
          </a:solidFill>
          <a:latin typeface="+mn-lt"/>
          <a:ea typeface="+mn-ea"/>
          <a:cs typeface="Arial" panose="020B0604020202020204" pitchFamily="34" charset="0"/>
        </a:defRPr>
      </a:lvl4pPr>
      <a:lvl5pPr marL="2057400" indent="-182880" algn="l" defTabSz="914400" rtl="0" eaLnBrk="1" latinLnBrk="0" hangingPunct="1">
        <a:spcBef>
          <a:spcPts val="400"/>
        </a:spcBef>
        <a:buClr>
          <a:schemeClr val="tx2"/>
        </a:buClr>
        <a:buSzPct val="100000"/>
        <a:buFont typeface="Arial" panose="020B0604020202020204" pitchFamily="34" charset="0"/>
        <a:buChar char="•"/>
        <a:defRPr sz="240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731520"/>
            <a:ext cx="7772400" cy="538480"/>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85800" y="1412240"/>
            <a:ext cx="7772400" cy="45313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67928" y="6336792"/>
            <a:ext cx="457200" cy="365125"/>
          </a:xfrm>
          <a:prstGeom prst="rect">
            <a:avLst/>
          </a:prstGeom>
        </p:spPr>
        <p:txBody>
          <a:bodyPr vert="horz" lIns="91440" tIns="45720" rIns="91440" bIns="45720" rtlCol="0" anchor="ctr"/>
          <a:lstStyle>
            <a:lvl1pPr marL="0" indent="0" algn="ctr">
              <a:buClr>
                <a:schemeClr val="tx2"/>
              </a:buClr>
              <a:buFontTx/>
              <a:buNone/>
              <a:defRPr sz="1100" b="1" spc="150" baseline="0">
                <a:solidFill>
                  <a:schemeClr val="tx1"/>
                </a:solidFill>
                <a:latin typeface="Arial" panose="020B0604020202020204" pitchFamily="34" charset="0"/>
                <a:cs typeface="Arial" panose="020B0604020202020204" pitchFamily="34" charset="0"/>
              </a:defRPr>
            </a:lvl1pPr>
          </a:lstStyle>
          <a:p>
            <a:fld id="{E76B6642-1AA4-43CA-96DC-A93A92BF5D52}" type="slidenum">
              <a:rPr lang="en-US" smtClean="0"/>
              <a:pPr/>
              <a:t>‹#›</a:t>
            </a:fld>
            <a:endParaRPr lang="en-US" dirty="0"/>
          </a:p>
        </p:txBody>
      </p:sp>
    </p:spTree>
    <p:extLst>
      <p:ext uri="{BB962C8B-B14F-4D97-AF65-F5344CB8AC3E}">
        <p14:creationId xmlns:p14="http://schemas.microsoft.com/office/powerpoint/2010/main" val="23524390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4" r:id="rId4"/>
    <p:sldLayoutId id="2147483695" r:id="rId5"/>
    <p:sldLayoutId id="2147483696" r:id="rId6"/>
    <p:sldLayoutId id="2147483704" r:id="rId7"/>
    <p:sldLayoutId id="2147483697" r:id="rId8"/>
    <p:sldLayoutId id="2147483698" r:id="rId9"/>
    <p:sldLayoutId id="2147483699" r:id="rId10"/>
    <p:sldLayoutId id="2147483700" r:id="rId11"/>
    <p:sldLayoutId id="2147483701" r:id="rId12"/>
    <p:sldLayoutId id="2147483702" r:id="rId13"/>
    <p:sldLayoutId id="2147483692" r:id="rId14"/>
    <p:sldLayoutId id="2147483693" r:id="rId15"/>
  </p:sldLayoutIdLst>
  <p:hf hdr="0" dt="0"/>
  <p:txStyles>
    <p:titleStyle>
      <a:lvl1pPr algn="l" defTabSz="914400" rtl="0" eaLnBrk="1" fontAlgn="b" latinLnBrk="0" hangingPunct="1">
        <a:lnSpc>
          <a:spcPts val="3800"/>
        </a:lnSpc>
        <a:spcBef>
          <a:spcPct val="0"/>
        </a:spcBef>
        <a:buNone/>
        <a:defRPr sz="4000" b="1" i="0" kern="1200" spc="-150" baseline="0">
          <a:solidFill>
            <a:schemeClr val="tx1"/>
          </a:solidFill>
          <a:latin typeface="+mj-lt"/>
          <a:ea typeface="+mj-ea"/>
          <a:cs typeface="Arial" panose="020B0604020202020204" pitchFamily="34" charset="0"/>
        </a:defRPr>
      </a:lvl1pPr>
    </p:titleStyle>
    <p:bodyStyle>
      <a:lvl1pPr marL="228600" indent="-228600" algn="l" defTabSz="914400" rtl="0" eaLnBrk="1" fontAlgn="t" latinLnBrk="0" hangingPunct="1">
        <a:spcBef>
          <a:spcPct val="20000"/>
        </a:spcBef>
        <a:buClr>
          <a:schemeClr val="tx2"/>
        </a:buClr>
        <a:buSzPct val="100000"/>
        <a:buFont typeface="Arial" panose="020B0604020202020204" pitchFamily="34" charset="0"/>
        <a:buChar char="•"/>
        <a:defRPr sz="2400" b="0" i="0" kern="1200" spc="-50" baseline="0">
          <a:solidFill>
            <a:schemeClr val="tx1"/>
          </a:solidFill>
          <a:latin typeface="+mn-lt"/>
          <a:ea typeface="+mn-ea"/>
          <a:cs typeface="Arial" panose="020B0604020202020204" pitchFamily="34" charset="0"/>
        </a:defRPr>
      </a:lvl1pPr>
      <a:lvl2pPr marL="685800" indent="-182880" algn="l" defTabSz="914400" rtl="0" eaLnBrk="1" latinLnBrk="0" hangingPunct="1">
        <a:spcBef>
          <a:spcPts val="400"/>
        </a:spcBef>
        <a:buClr>
          <a:schemeClr val="tx2"/>
        </a:buClr>
        <a:buSzPct val="100000"/>
        <a:buFont typeface="Arial" panose="020B0604020202020204" pitchFamily="34" charset="0"/>
        <a:buChar char="•"/>
        <a:defRPr sz="2400" kern="1200" spc="-50" baseline="0">
          <a:solidFill>
            <a:schemeClr val="tx1"/>
          </a:solidFill>
          <a:latin typeface="+mn-lt"/>
          <a:ea typeface="+mn-ea"/>
          <a:cs typeface="Arial" panose="020B0604020202020204" pitchFamily="34" charset="0"/>
        </a:defRPr>
      </a:lvl2pPr>
      <a:lvl3pPr marL="1143000" indent="-182880" algn="l" defTabSz="914400" rtl="0" eaLnBrk="1" latinLnBrk="0" hangingPunct="1">
        <a:spcBef>
          <a:spcPts val="400"/>
        </a:spcBef>
        <a:buClr>
          <a:schemeClr val="tx2"/>
        </a:buClr>
        <a:buSzPct val="100000"/>
        <a:buFont typeface="Arial" panose="020B0604020202020204" pitchFamily="34" charset="0"/>
        <a:buChar char="•"/>
        <a:defRPr sz="2400" kern="1200" spc="-50" baseline="0">
          <a:solidFill>
            <a:schemeClr val="tx1"/>
          </a:solidFill>
          <a:latin typeface="+mn-lt"/>
          <a:ea typeface="+mn-ea"/>
          <a:cs typeface="Arial" panose="020B0604020202020204" pitchFamily="34" charset="0"/>
        </a:defRPr>
      </a:lvl3pPr>
      <a:lvl4pPr marL="1600200" indent="-182880" algn="l" defTabSz="914400" rtl="0" eaLnBrk="1" latinLnBrk="0" hangingPunct="1">
        <a:spcBef>
          <a:spcPts val="400"/>
        </a:spcBef>
        <a:buClr>
          <a:schemeClr val="tx2"/>
        </a:buClr>
        <a:buSzPct val="100000"/>
        <a:buFont typeface="Arial" panose="020B0604020202020204" pitchFamily="34" charset="0"/>
        <a:buChar char="•"/>
        <a:defRPr sz="2400" kern="1200" spc="-50" baseline="0">
          <a:solidFill>
            <a:schemeClr val="tx1"/>
          </a:solidFill>
          <a:latin typeface="+mn-lt"/>
          <a:ea typeface="+mn-ea"/>
          <a:cs typeface="Arial" panose="020B0604020202020204" pitchFamily="34" charset="0"/>
        </a:defRPr>
      </a:lvl4pPr>
      <a:lvl5pPr marL="2057400" indent="-182880" algn="l" defTabSz="914400" rtl="0" eaLnBrk="1" latinLnBrk="0" hangingPunct="1">
        <a:spcBef>
          <a:spcPts val="400"/>
        </a:spcBef>
        <a:buClr>
          <a:schemeClr val="tx2"/>
        </a:buClr>
        <a:buSzPct val="100000"/>
        <a:buFont typeface="Arial" panose="020B0604020202020204" pitchFamily="34" charset="0"/>
        <a:buChar char="•"/>
        <a:defRPr sz="240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2.ed.gov/about/offices/list/ocr/blog/index.html"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hyperlink" Target="https://www.linkedin.com/company/united-educators_2/" TargetMode="External"/><Relationship Id="rId1" Type="http://schemas.openxmlformats.org/officeDocument/2006/relationships/slideLayout" Target="../slideLayouts/slideLayout11.xml"/><Relationship Id="rId6" Type="http://schemas.openxmlformats.org/officeDocument/2006/relationships/hyperlink" Target="https://www.youtube.com/channel/UC6GVx81dwln6j13rHaagWFQ" TargetMode="External"/><Relationship Id="rId5" Type="http://schemas.openxmlformats.org/officeDocument/2006/relationships/image" Target="../media/image17.png"/><Relationship Id="rId4" Type="http://schemas.openxmlformats.org/officeDocument/2006/relationships/hyperlink" Target="https://twitter.com/UnitedEducators?ref_src=twsrc%5egoogle|twcamp%5eserp|twgr%5eautho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indoor, building, person, man&#10;&#10;Description automatically generated">
            <a:extLst>
              <a:ext uri="{FF2B5EF4-FFF2-40B4-BE49-F238E27FC236}">
                <a16:creationId xmlns="" xmlns:a16="http://schemas.microsoft.com/office/drawing/2014/main" id="{ECB3694B-A2B8-E64F-B154-9775E0DA78D2}"/>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14375" b="14375"/>
          <a:stretch/>
        </p:blipFill>
        <p:spPr/>
      </p:pic>
      <p:sp>
        <p:nvSpPr>
          <p:cNvPr id="36" name="Subtitle 35">
            <a:extLst>
              <a:ext uri="{FF2B5EF4-FFF2-40B4-BE49-F238E27FC236}">
                <a16:creationId xmlns="" xmlns:a16="http://schemas.microsoft.com/office/drawing/2014/main" id="{7FCBE932-B4D5-F64B-818B-DA02EEA34FA9}"/>
              </a:ext>
            </a:extLst>
          </p:cNvPr>
          <p:cNvSpPr>
            <a:spLocks noGrp="1"/>
          </p:cNvSpPr>
          <p:nvPr>
            <p:ph type="subTitle" idx="1"/>
          </p:nvPr>
        </p:nvSpPr>
        <p:spPr/>
        <p:txBody>
          <a:bodyPr/>
          <a:lstStyle/>
          <a:p>
            <a:r>
              <a:rPr lang="en-US" dirty="0"/>
              <a:t>Joshua W.B. Richards, Saul Ewing Arnstein &amp; Lehr LLP</a:t>
            </a:r>
          </a:p>
          <a:p>
            <a:r>
              <a:rPr lang="en-US" dirty="0"/>
              <a:t>ers </a:t>
            </a:r>
          </a:p>
        </p:txBody>
      </p:sp>
      <p:sp>
        <p:nvSpPr>
          <p:cNvPr id="35" name="Title 34">
            <a:extLst>
              <a:ext uri="{FF2B5EF4-FFF2-40B4-BE49-F238E27FC236}">
                <a16:creationId xmlns="" xmlns:a16="http://schemas.microsoft.com/office/drawing/2014/main" id="{4C61D9D6-1861-C341-A34C-0935EAA9F8ED}"/>
              </a:ext>
            </a:extLst>
          </p:cNvPr>
          <p:cNvSpPr>
            <a:spLocks noGrp="1"/>
          </p:cNvSpPr>
          <p:nvPr>
            <p:ph type="title"/>
          </p:nvPr>
        </p:nvSpPr>
        <p:spPr>
          <a:xfrm>
            <a:off x="685800" y="4580466"/>
            <a:ext cx="7772400" cy="1051560"/>
          </a:xfrm>
        </p:spPr>
        <p:txBody>
          <a:bodyPr>
            <a:normAutofit/>
          </a:bodyPr>
          <a:lstStyle/>
          <a:p>
            <a:r>
              <a:rPr lang="en-US" sz="3600" dirty="0" smtClean="0"/>
              <a:t>Unpacking </a:t>
            </a:r>
            <a:r>
              <a:rPr lang="en-US" sz="3600" dirty="0"/>
              <a:t>the Final Title IX Regulations: Q&amp;A With An </a:t>
            </a:r>
            <a:r>
              <a:rPr lang="en-US" sz="3600" dirty="0" smtClean="0"/>
              <a:t>Expert</a:t>
            </a:r>
            <a:endParaRPr lang="en-US" sz="3600" dirty="0"/>
          </a:p>
        </p:txBody>
      </p:sp>
      <p:sp>
        <p:nvSpPr>
          <p:cNvPr id="16" name="Picture Placeholder 15">
            <a:extLst>
              <a:ext uri="{FF2B5EF4-FFF2-40B4-BE49-F238E27FC236}">
                <a16:creationId xmlns="" xmlns:a16="http://schemas.microsoft.com/office/drawing/2014/main" id="{D646D7BC-D000-4542-8690-1F0200CD4F86}"/>
              </a:ext>
            </a:extLst>
          </p:cNvPr>
          <p:cNvSpPr>
            <a:spLocks noGrp="1"/>
          </p:cNvSpPr>
          <p:nvPr>
            <p:ph type="pic" sz="quarter" idx="15"/>
          </p:nvPr>
        </p:nvSpPr>
        <p:spPr/>
      </p:sp>
      <p:sp>
        <p:nvSpPr>
          <p:cNvPr id="4" name="Rectangle 3">
            <a:extLst>
              <a:ext uri="{FF2B5EF4-FFF2-40B4-BE49-F238E27FC236}">
                <a16:creationId xmlns="" xmlns:a16="http://schemas.microsoft.com/office/drawing/2014/main" id="{FD2587C7-FB06-4BD8-9529-1C74F0653C93}"/>
              </a:ext>
            </a:extLst>
          </p:cNvPr>
          <p:cNvSpPr/>
          <p:nvPr/>
        </p:nvSpPr>
        <p:spPr>
          <a:xfrm>
            <a:off x="4453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893083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a:t>Sexual Harassment </a:t>
            </a:r>
            <a:r>
              <a:rPr lang="en-US" dirty="0"/>
              <a:t>means: conduct on the basis of sex that satisfies one or more of the following –</a:t>
            </a:r>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lstStyle/>
          <a:p>
            <a:r>
              <a:rPr lang="en-US" dirty="0"/>
              <a:t>Title IX Jurisdiction</a:t>
            </a:r>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p:txBody>
          <a:bodyPr/>
          <a:lstStyle/>
          <a:p>
            <a:r>
              <a:rPr lang="en-US" sz="2000" dirty="0"/>
              <a:t>an employee of the recipient conditioning the provision of an aid, benefit, or service of the recipient on an individual’s participation in unwelcome sexual conduct; </a:t>
            </a:r>
          </a:p>
          <a:p>
            <a:r>
              <a:rPr lang="en-US" sz="2000" dirty="0"/>
              <a:t>unwelcome conduct determined by a reasonable person to be so severe, pervasive, *and* objectively offensive that it effectively denies a person equal access to the recipient’s education program or activity; </a:t>
            </a:r>
            <a:r>
              <a:rPr lang="en-US" sz="2000" dirty="0" smtClean="0"/>
              <a:t>or</a:t>
            </a:r>
            <a:endParaRPr lang="en-US" sz="2000" dirty="0"/>
          </a:p>
          <a:p>
            <a:r>
              <a:rPr lang="en-US" sz="2000" dirty="0"/>
              <a:t>“sexual assault” as defined 20 U.S.C. </a:t>
            </a:r>
            <a:r>
              <a:rPr lang="en-US" sz="2000" dirty="0" smtClean="0"/>
              <a:t>1092(f)(6)(A)(v</a:t>
            </a:r>
            <a:r>
              <a:rPr lang="en-US" sz="2000" dirty="0"/>
              <a:t>), “dating violence” as defined in 34 U.S.C. </a:t>
            </a:r>
            <a:r>
              <a:rPr lang="en-US" sz="2000" dirty="0" smtClean="0"/>
              <a:t>1229(a)(10</a:t>
            </a:r>
            <a:r>
              <a:rPr lang="en-US" sz="2000" dirty="0"/>
              <a:t>), “domestic violence” as defined in 34 U.S.C. </a:t>
            </a:r>
            <a:r>
              <a:rPr lang="en-US" sz="2000" dirty="0" smtClean="0"/>
              <a:t>12291(a)(8</a:t>
            </a:r>
            <a:r>
              <a:rPr lang="en-US" sz="2000" dirty="0"/>
              <a:t>), or “stalking” as defined in 34 U.S.C. </a:t>
            </a:r>
            <a:r>
              <a:rPr lang="en-US" sz="2000" dirty="0" smtClean="0"/>
              <a:t>12291(a)(30</a:t>
            </a:r>
            <a:r>
              <a:rPr lang="en-US" sz="2000" dirty="0" smtClean="0"/>
              <a:t>)</a:t>
            </a:r>
          </a:p>
          <a:p>
            <a:pPr marL="0" indent="0">
              <a:buNone/>
            </a:pPr>
            <a:endParaRPr lang="en-US" sz="2000" dirty="0"/>
          </a:p>
          <a:p>
            <a:pPr marL="0" indent="0">
              <a:buNone/>
            </a:pPr>
            <a:r>
              <a:rPr lang="en-US" sz="2000" dirty="0"/>
              <a:t>§ 106.30</a:t>
            </a:r>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10</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3222728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29DF365-DCCC-B641-87D1-5C167F3CEA82}"/>
              </a:ext>
            </a:extLst>
          </p:cNvPr>
          <p:cNvSpPr>
            <a:spLocks noGrp="1"/>
          </p:cNvSpPr>
          <p:nvPr>
            <p:ph sz="quarter" idx="12"/>
          </p:nvPr>
        </p:nvSpPr>
        <p:spPr/>
        <p:txBody>
          <a:bodyPr/>
          <a:lstStyle/>
          <a:p>
            <a:r>
              <a:rPr lang="en-US" dirty="0"/>
              <a:t>“Education program or activity” </a:t>
            </a:r>
            <a:r>
              <a:rPr lang="en-US" dirty="0" smtClean="0"/>
              <a:t>is:</a:t>
            </a:r>
            <a:endParaRPr lang="en-US" dirty="0"/>
          </a:p>
        </p:txBody>
      </p:sp>
      <p:sp>
        <p:nvSpPr>
          <p:cNvPr id="3" name="Title 2">
            <a:extLst>
              <a:ext uri="{FF2B5EF4-FFF2-40B4-BE49-F238E27FC236}">
                <a16:creationId xmlns="" xmlns:a16="http://schemas.microsoft.com/office/drawing/2014/main" id="{D7D657FD-4B37-E244-9A02-FBB07E6A1602}"/>
              </a:ext>
            </a:extLst>
          </p:cNvPr>
          <p:cNvSpPr>
            <a:spLocks noGrp="1"/>
          </p:cNvSpPr>
          <p:nvPr>
            <p:ph type="title"/>
          </p:nvPr>
        </p:nvSpPr>
        <p:spPr/>
        <p:txBody>
          <a:bodyPr/>
          <a:lstStyle/>
          <a:p>
            <a:r>
              <a:rPr lang="en-US" dirty="0"/>
              <a:t>Title IX Jurisdiction</a:t>
            </a:r>
          </a:p>
        </p:txBody>
      </p:sp>
      <p:sp>
        <p:nvSpPr>
          <p:cNvPr id="4" name="Content Placeholder 3">
            <a:extLst>
              <a:ext uri="{FF2B5EF4-FFF2-40B4-BE49-F238E27FC236}">
                <a16:creationId xmlns="" xmlns:a16="http://schemas.microsoft.com/office/drawing/2014/main" id="{31B7FE40-B4AF-C54A-910C-BBCA3307B9CE}"/>
              </a:ext>
            </a:extLst>
          </p:cNvPr>
          <p:cNvSpPr>
            <a:spLocks noGrp="1"/>
          </p:cNvSpPr>
          <p:nvPr>
            <p:ph sz="quarter" idx="15"/>
          </p:nvPr>
        </p:nvSpPr>
        <p:spPr>
          <a:xfrm>
            <a:off x="685800" y="2044557"/>
            <a:ext cx="7772400" cy="3899043"/>
          </a:xfrm>
        </p:spPr>
        <p:txBody>
          <a:bodyPr/>
          <a:lstStyle/>
          <a:p>
            <a:pPr marL="0" indent="0">
              <a:buNone/>
            </a:pPr>
            <a:r>
              <a:rPr lang="en-US" dirty="0" smtClean="0"/>
              <a:t>All operations of the </a:t>
            </a:r>
            <a:r>
              <a:rPr lang="en-US" dirty="0" smtClean="0"/>
              <a:t>institution, </a:t>
            </a:r>
            <a:r>
              <a:rPr lang="en-US" dirty="0" smtClean="0"/>
              <a:t>including . . . </a:t>
            </a:r>
          </a:p>
          <a:p>
            <a:r>
              <a:rPr lang="en-US" dirty="0"/>
              <a:t>“[L]ocations, events, or circumstances over which the recipient exercised substantial control over both the respondent and the context in which the sexual harassment occurs, and also includes any building owned or controlled by a student organization that is officially recognized by a postsecondary institution.” </a:t>
            </a:r>
            <a:endParaRPr lang="en-US" dirty="0" smtClean="0"/>
          </a:p>
          <a:p>
            <a:r>
              <a:rPr lang="en-US" b="1" i="1" u="sng" dirty="0" smtClean="0"/>
              <a:t>Applies to employees</a:t>
            </a:r>
            <a:r>
              <a:rPr lang="en-US" i="1" dirty="0" smtClean="0"/>
              <a:t>, including employee on employee conduct</a:t>
            </a:r>
            <a:endParaRPr lang="en-US" b="1" i="1" u="sng" dirty="0"/>
          </a:p>
          <a:p>
            <a:endParaRPr lang="en-US" dirty="0"/>
          </a:p>
          <a:p>
            <a:pPr marL="0" indent="0">
              <a:buNone/>
            </a:pPr>
            <a:r>
              <a:rPr lang="en-US" dirty="0"/>
              <a:t>§ </a:t>
            </a:r>
            <a:r>
              <a:rPr lang="en-US" dirty="0" smtClean="0"/>
              <a:t>106.44(a</a:t>
            </a:r>
            <a:r>
              <a:rPr lang="en-US" dirty="0" smtClean="0"/>
              <a:t>)</a:t>
            </a:r>
            <a:endParaRPr lang="en-US" dirty="0"/>
          </a:p>
        </p:txBody>
      </p:sp>
      <p:sp>
        <p:nvSpPr>
          <p:cNvPr id="7" name="Slide Number Placeholder 6">
            <a:extLst>
              <a:ext uri="{FF2B5EF4-FFF2-40B4-BE49-F238E27FC236}">
                <a16:creationId xmlns="" xmlns:a16="http://schemas.microsoft.com/office/drawing/2014/main" id="{5E2D0B85-B2F0-0A41-A219-FF7880D6D298}"/>
              </a:ext>
            </a:extLst>
          </p:cNvPr>
          <p:cNvSpPr>
            <a:spLocks noGrp="1"/>
          </p:cNvSpPr>
          <p:nvPr>
            <p:ph type="sldNum" sz="quarter" idx="18"/>
          </p:nvPr>
        </p:nvSpPr>
        <p:spPr/>
        <p:txBody>
          <a:bodyPr/>
          <a:lstStyle/>
          <a:p>
            <a:fld id="{E76B6642-1AA4-43CA-96DC-A93A92BF5D52}" type="slidenum">
              <a:rPr lang="en-US" smtClean="0"/>
              <a:pPr/>
              <a:t>11</a:t>
            </a:fld>
            <a:endParaRPr lang="en-US" dirty="0"/>
          </a:p>
        </p:txBody>
      </p:sp>
      <p:sp>
        <p:nvSpPr>
          <p:cNvPr id="10" name="Content Placeholder 9">
            <a:extLst>
              <a:ext uri="{FF2B5EF4-FFF2-40B4-BE49-F238E27FC236}">
                <a16:creationId xmlns="" xmlns:a16="http://schemas.microsoft.com/office/drawing/2014/main" id="{759DDA80-9410-A04C-AB4C-294BE546E05B}"/>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2503159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29DF365-DCCC-B641-87D1-5C167F3CEA82}"/>
              </a:ext>
            </a:extLst>
          </p:cNvPr>
          <p:cNvSpPr>
            <a:spLocks noGrp="1"/>
          </p:cNvSpPr>
          <p:nvPr>
            <p:ph sz="quarter" idx="12"/>
          </p:nvPr>
        </p:nvSpPr>
        <p:spPr/>
        <p:txBody>
          <a:bodyPr/>
          <a:lstStyle/>
          <a:p>
            <a:r>
              <a:rPr lang="en-US" dirty="0" smtClean="0"/>
              <a:t>How </a:t>
            </a:r>
            <a:r>
              <a:rPr lang="en-US" dirty="0"/>
              <a:t>will we resolve </a:t>
            </a:r>
            <a:r>
              <a:rPr lang="en-US" dirty="0" smtClean="0"/>
              <a:t>:</a:t>
            </a:r>
            <a:endParaRPr lang="en-US" dirty="0"/>
          </a:p>
        </p:txBody>
      </p:sp>
      <p:sp>
        <p:nvSpPr>
          <p:cNvPr id="3" name="Title 2">
            <a:extLst>
              <a:ext uri="{FF2B5EF4-FFF2-40B4-BE49-F238E27FC236}">
                <a16:creationId xmlns="" xmlns:a16="http://schemas.microsoft.com/office/drawing/2014/main" id="{D7D657FD-4B37-E244-9A02-FBB07E6A1602}"/>
              </a:ext>
            </a:extLst>
          </p:cNvPr>
          <p:cNvSpPr>
            <a:spLocks noGrp="1"/>
          </p:cNvSpPr>
          <p:nvPr>
            <p:ph type="title"/>
          </p:nvPr>
        </p:nvSpPr>
        <p:spPr/>
        <p:txBody>
          <a:bodyPr/>
          <a:lstStyle/>
          <a:p>
            <a:r>
              <a:rPr lang="en-US" dirty="0"/>
              <a:t>Title IX Jurisdiction</a:t>
            </a:r>
          </a:p>
        </p:txBody>
      </p:sp>
      <p:sp>
        <p:nvSpPr>
          <p:cNvPr id="4" name="Content Placeholder 3">
            <a:extLst>
              <a:ext uri="{FF2B5EF4-FFF2-40B4-BE49-F238E27FC236}">
                <a16:creationId xmlns="" xmlns:a16="http://schemas.microsoft.com/office/drawing/2014/main" id="{31B7FE40-B4AF-C54A-910C-BBCA3307B9CE}"/>
              </a:ext>
            </a:extLst>
          </p:cNvPr>
          <p:cNvSpPr>
            <a:spLocks noGrp="1"/>
          </p:cNvSpPr>
          <p:nvPr>
            <p:ph sz="quarter" idx="15"/>
          </p:nvPr>
        </p:nvSpPr>
        <p:spPr>
          <a:xfrm>
            <a:off x="685800" y="2044557"/>
            <a:ext cx="7772400" cy="3899043"/>
          </a:xfrm>
        </p:spPr>
        <p:txBody>
          <a:bodyPr/>
          <a:lstStyle/>
          <a:p>
            <a:r>
              <a:rPr lang="en-US" dirty="0" smtClean="0"/>
              <a:t>Conduct that is </a:t>
            </a:r>
            <a:r>
              <a:rPr lang="en-US" dirty="0"/>
              <a:t>not “severe AND pervasive”?</a:t>
            </a:r>
          </a:p>
          <a:p>
            <a:r>
              <a:rPr lang="en-US" dirty="0"/>
              <a:t>Unwelcome conduct on the basis of another protected class </a:t>
            </a:r>
            <a:r>
              <a:rPr lang="en-US" dirty="0" smtClean="0"/>
              <a:t>(</a:t>
            </a:r>
            <a:r>
              <a:rPr lang="en-US" i="1" dirty="0" smtClean="0"/>
              <a:t>e.g</a:t>
            </a:r>
            <a:r>
              <a:rPr lang="en-US" i="1" dirty="0"/>
              <a:t>.</a:t>
            </a:r>
            <a:r>
              <a:rPr lang="en-US" dirty="0"/>
              <a:t> race, religion)?</a:t>
            </a:r>
          </a:p>
          <a:p>
            <a:r>
              <a:rPr lang="en-US" dirty="0"/>
              <a:t>In study abroad?</a:t>
            </a:r>
          </a:p>
          <a:p>
            <a:r>
              <a:rPr lang="en-US" dirty="0"/>
              <a:t>In off-campus housing complexes or unrecognized Greeks?</a:t>
            </a:r>
          </a:p>
          <a:p>
            <a:r>
              <a:rPr lang="en-US" dirty="0"/>
              <a:t>Is not the subject of a formal complaint?</a:t>
            </a:r>
          </a:p>
          <a:p>
            <a:r>
              <a:rPr lang="en-US" dirty="0"/>
              <a:t>And others?</a:t>
            </a:r>
          </a:p>
        </p:txBody>
      </p:sp>
      <p:sp>
        <p:nvSpPr>
          <p:cNvPr id="7" name="Slide Number Placeholder 6">
            <a:extLst>
              <a:ext uri="{FF2B5EF4-FFF2-40B4-BE49-F238E27FC236}">
                <a16:creationId xmlns="" xmlns:a16="http://schemas.microsoft.com/office/drawing/2014/main" id="{5E2D0B85-B2F0-0A41-A219-FF7880D6D298}"/>
              </a:ext>
            </a:extLst>
          </p:cNvPr>
          <p:cNvSpPr>
            <a:spLocks noGrp="1"/>
          </p:cNvSpPr>
          <p:nvPr>
            <p:ph type="sldNum" sz="quarter" idx="18"/>
          </p:nvPr>
        </p:nvSpPr>
        <p:spPr/>
        <p:txBody>
          <a:bodyPr/>
          <a:lstStyle/>
          <a:p>
            <a:fld id="{E76B6642-1AA4-43CA-96DC-A93A92BF5D52}" type="slidenum">
              <a:rPr lang="en-US" smtClean="0"/>
              <a:pPr/>
              <a:t>12</a:t>
            </a:fld>
            <a:endParaRPr lang="en-US" dirty="0"/>
          </a:p>
        </p:txBody>
      </p:sp>
      <p:sp>
        <p:nvSpPr>
          <p:cNvPr id="10" name="Content Placeholder 9">
            <a:extLst>
              <a:ext uri="{FF2B5EF4-FFF2-40B4-BE49-F238E27FC236}">
                <a16:creationId xmlns="" xmlns:a16="http://schemas.microsoft.com/office/drawing/2014/main" id="{759DDA80-9410-A04C-AB4C-294BE546E05B}"/>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1805567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B220F7-7E93-9D47-93CD-92DF061FAC8E}"/>
              </a:ext>
            </a:extLst>
          </p:cNvPr>
          <p:cNvSpPr>
            <a:spLocks noGrp="1"/>
          </p:cNvSpPr>
          <p:nvPr>
            <p:ph type="title"/>
          </p:nvPr>
        </p:nvSpPr>
        <p:spPr/>
        <p:txBody>
          <a:bodyPr/>
          <a:lstStyle/>
          <a:p>
            <a:r>
              <a:rPr lang="en-US" dirty="0"/>
              <a:t>Response Obligations to Actual Notice and the Formal Complaint Rule</a:t>
            </a:r>
          </a:p>
        </p:txBody>
      </p:sp>
    </p:spTree>
    <p:extLst>
      <p:ext uri="{BB962C8B-B14F-4D97-AF65-F5344CB8AC3E}">
        <p14:creationId xmlns:p14="http://schemas.microsoft.com/office/powerpoint/2010/main" val="511913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a:t>Actual Knowledge</a:t>
            </a:r>
            <a:endParaRPr lang="en-US"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lstStyle/>
          <a:p>
            <a:r>
              <a:rPr lang="en-US" dirty="0"/>
              <a:t>Response Obligations</a:t>
            </a:r>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24156" y="1934623"/>
            <a:ext cx="7772400" cy="3474720"/>
          </a:xfrm>
        </p:spPr>
        <p:txBody>
          <a:bodyPr/>
          <a:lstStyle/>
          <a:p>
            <a:pPr marL="0" indent="0">
              <a:buNone/>
            </a:pPr>
            <a:r>
              <a:rPr lang="en-US" sz="3200" i="1" dirty="0"/>
              <a:t>“Actual Knowledge </a:t>
            </a:r>
            <a:r>
              <a:rPr lang="en-US" sz="3200" dirty="0"/>
              <a:t>means notice of sexual harassment or allegations of sexual harassment to a recipient’s Title IX Coordinator or any official of the recipient who has the authority to institute corrective measures on behalf of the recipient…”</a:t>
            </a:r>
            <a:endParaRPr lang="en-US" sz="3200" b="1" dirty="0"/>
          </a:p>
          <a:p>
            <a:pPr marL="0" lvl="1" indent="0">
              <a:spcBef>
                <a:spcPts val="1000"/>
              </a:spcBef>
              <a:buNone/>
            </a:pPr>
            <a:r>
              <a:rPr lang="en-US" sz="3200" dirty="0"/>
              <a:t>§ 106.30</a:t>
            </a:r>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14</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3918153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a:t>Actual </a:t>
            </a:r>
            <a:r>
              <a:rPr lang="en-US" i="1" dirty="0" smtClean="0"/>
              <a:t>Knowledge  -- What now?</a:t>
            </a:r>
            <a:endParaRPr lang="en-US"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lstStyle/>
          <a:p>
            <a:r>
              <a:rPr lang="en-US" dirty="0"/>
              <a:t>Response Obligations</a:t>
            </a:r>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54977" y="2047639"/>
            <a:ext cx="7772400" cy="3474720"/>
          </a:xfrm>
        </p:spPr>
        <p:txBody>
          <a:bodyPr/>
          <a:lstStyle/>
          <a:p>
            <a:pPr marL="0" indent="0">
              <a:buNone/>
            </a:pPr>
            <a:r>
              <a:rPr lang="en-US" i="1" dirty="0" smtClean="0"/>
              <a:t>To a report</a:t>
            </a:r>
            <a:endParaRPr lang="en-US" i="1" dirty="0"/>
          </a:p>
          <a:p>
            <a:r>
              <a:rPr lang="en-US" i="1" dirty="0"/>
              <a:t>Offer of supportive </a:t>
            </a:r>
            <a:r>
              <a:rPr lang="en-US" i="1" dirty="0" smtClean="0"/>
              <a:t>measures</a:t>
            </a:r>
          </a:p>
          <a:p>
            <a:r>
              <a:rPr lang="en-US" i="1" dirty="0" smtClean="0"/>
              <a:t>Explain formal </a:t>
            </a:r>
            <a:r>
              <a:rPr lang="en-US" i="1" dirty="0"/>
              <a:t>complaint process</a:t>
            </a:r>
          </a:p>
          <a:p>
            <a:pPr marL="0" indent="0">
              <a:buNone/>
            </a:pPr>
            <a:r>
              <a:rPr lang="en-US" i="1" dirty="0"/>
              <a:t>To a </a:t>
            </a:r>
            <a:r>
              <a:rPr lang="en-US" i="1" dirty="0" smtClean="0"/>
              <a:t>formal complainant</a:t>
            </a:r>
            <a:endParaRPr lang="en-US" i="1" dirty="0"/>
          </a:p>
          <a:p>
            <a:r>
              <a:rPr lang="en-US" i="1" dirty="0" smtClean="0"/>
              <a:t>Investigation followed by</a:t>
            </a:r>
          </a:p>
          <a:p>
            <a:r>
              <a:rPr lang="en-US" i="1" dirty="0" smtClean="0"/>
              <a:t>Live hearing/compliant grievance process</a:t>
            </a:r>
            <a:endParaRPr lang="en-US" i="1" dirty="0"/>
          </a:p>
          <a:p>
            <a:pPr marL="0" indent="0">
              <a:buNone/>
            </a:pPr>
            <a:r>
              <a:rPr lang="en-US" i="1" u="sng" dirty="0"/>
              <a:t>Unless</a:t>
            </a:r>
            <a:r>
              <a:rPr lang="en-US" i="1" dirty="0"/>
              <a:t> </a:t>
            </a:r>
            <a:r>
              <a:rPr lang="en-US" i="1" dirty="0" smtClean="0"/>
              <a:t>facts require or permits </a:t>
            </a:r>
            <a:r>
              <a:rPr lang="en-US" i="1" dirty="0"/>
              <a:t>dismissal</a:t>
            </a:r>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15</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3487500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a:t>Actual </a:t>
            </a:r>
            <a:r>
              <a:rPr lang="en-US" i="1" dirty="0" smtClean="0"/>
              <a:t>Knowledge  -- Supportive Measures</a:t>
            </a:r>
            <a:endParaRPr lang="en-US"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lstStyle/>
          <a:p>
            <a:r>
              <a:rPr lang="en-US" dirty="0"/>
              <a:t>Response Obligations</a:t>
            </a:r>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65252" y="1893527"/>
            <a:ext cx="7772400" cy="3474720"/>
          </a:xfrm>
        </p:spPr>
        <p:txBody>
          <a:bodyPr/>
          <a:lstStyle/>
          <a:p>
            <a:pPr marL="0" indent="0">
              <a:buNone/>
            </a:pPr>
            <a:r>
              <a:rPr lang="en-US" sz="2200" i="1" dirty="0" smtClean="0"/>
              <a:t>“The </a:t>
            </a:r>
            <a:r>
              <a:rPr lang="en-US" sz="2200" i="1" dirty="0"/>
              <a:t>Title IX Coordinator must </a:t>
            </a:r>
            <a:endParaRPr lang="en-US" sz="2200" i="1" dirty="0" smtClean="0"/>
          </a:p>
          <a:p>
            <a:pPr marL="0" indent="0">
              <a:buNone/>
            </a:pPr>
            <a:r>
              <a:rPr lang="en-US" sz="2200" i="1" dirty="0" smtClean="0"/>
              <a:t>[1] </a:t>
            </a:r>
            <a:r>
              <a:rPr lang="en-US" sz="2200" i="1" dirty="0" smtClean="0"/>
              <a:t>promptly </a:t>
            </a:r>
            <a:r>
              <a:rPr lang="en-US" sz="2200" i="1" dirty="0"/>
              <a:t>contact </a:t>
            </a:r>
            <a:r>
              <a:rPr lang="en-US" sz="2200" i="1" dirty="0" smtClean="0"/>
              <a:t>the complainant </a:t>
            </a:r>
            <a:r>
              <a:rPr lang="en-US" sz="2200" i="1" dirty="0"/>
              <a:t>to discuss the availability of supportive </a:t>
            </a:r>
            <a:r>
              <a:rPr lang="en-US" sz="2200" i="1" dirty="0" smtClean="0"/>
              <a:t>measures. . . </a:t>
            </a:r>
            <a:endParaRPr lang="en-US" sz="2200" i="1" dirty="0" smtClean="0"/>
          </a:p>
          <a:p>
            <a:pPr marL="0" indent="0">
              <a:buNone/>
            </a:pPr>
            <a:r>
              <a:rPr lang="en-US" sz="2200" i="1" dirty="0" smtClean="0"/>
              <a:t>[2] </a:t>
            </a:r>
            <a:r>
              <a:rPr lang="en-US" sz="2200" i="1" dirty="0" smtClean="0"/>
              <a:t>consider </a:t>
            </a:r>
            <a:r>
              <a:rPr lang="en-US" sz="2200" i="1" dirty="0" smtClean="0"/>
              <a:t>the </a:t>
            </a:r>
            <a:r>
              <a:rPr lang="en-US" sz="2200" i="1" dirty="0"/>
              <a:t>complainant’s wishes with respect to supportive measures, </a:t>
            </a:r>
            <a:endParaRPr lang="en-US" sz="2200" i="1" dirty="0" smtClean="0"/>
          </a:p>
          <a:p>
            <a:pPr marL="0" indent="0">
              <a:buNone/>
            </a:pPr>
            <a:r>
              <a:rPr lang="en-US" sz="2200" i="1" dirty="0" smtClean="0"/>
              <a:t>[3] </a:t>
            </a:r>
            <a:r>
              <a:rPr lang="en-US" sz="2200" i="1" dirty="0" smtClean="0"/>
              <a:t>inform </a:t>
            </a:r>
            <a:r>
              <a:rPr lang="en-US" sz="2200" i="1" dirty="0"/>
              <a:t>the complainant of </a:t>
            </a:r>
            <a:r>
              <a:rPr lang="en-US" sz="2200" i="1" dirty="0" smtClean="0"/>
              <a:t>the availability </a:t>
            </a:r>
            <a:r>
              <a:rPr lang="en-US" sz="2200" i="1" dirty="0"/>
              <a:t>of supportive measures with or without the filing of a formal complaint, and </a:t>
            </a:r>
            <a:endParaRPr lang="en-US" sz="2200" i="1" dirty="0" smtClean="0"/>
          </a:p>
          <a:p>
            <a:pPr marL="0" indent="0">
              <a:buNone/>
            </a:pPr>
            <a:r>
              <a:rPr lang="en-US" sz="2200" i="1" dirty="0" smtClean="0"/>
              <a:t>[4]</a:t>
            </a:r>
            <a:r>
              <a:rPr lang="en-US" sz="2200" i="1" dirty="0" smtClean="0"/>
              <a:t>explain </a:t>
            </a:r>
            <a:r>
              <a:rPr lang="en-US" sz="2200" i="1" dirty="0" smtClean="0"/>
              <a:t>to </a:t>
            </a:r>
            <a:r>
              <a:rPr lang="en-US" sz="2200" i="1" dirty="0"/>
              <a:t>the complainant the process for filing a formal </a:t>
            </a:r>
            <a:r>
              <a:rPr lang="en-US" sz="2200" i="1" dirty="0" smtClean="0"/>
              <a:t>complaint.”</a:t>
            </a:r>
          </a:p>
          <a:p>
            <a:pPr marL="0" indent="0">
              <a:buNone/>
            </a:pPr>
            <a:r>
              <a:rPr lang="en-US" sz="2200" dirty="0" smtClean="0"/>
              <a:t>§ </a:t>
            </a:r>
            <a:r>
              <a:rPr lang="en-US" sz="2200" dirty="0" smtClean="0"/>
              <a:t>106.44(a</a:t>
            </a:r>
            <a:r>
              <a:rPr lang="en-US" sz="2200" dirty="0" smtClean="0"/>
              <a:t>)</a:t>
            </a:r>
            <a:endParaRPr lang="en-US" sz="2200"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16</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1134500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a:t>Actual </a:t>
            </a:r>
            <a:r>
              <a:rPr lang="en-US" i="1" dirty="0" smtClean="0"/>
              <a:t>Knowledge  -- Supportive Measures</a:t>
            </a:r>
            <a:endParaRPr lang="en-US"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lstStyle/>
          <a:p>
            <a:r>
              <a:rPr lang="en-US" dirty="0"/>
              <a:t>Response Obligations</a:t>
            </a:r>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pPr>
            <a:r>
              <a:rPr lang="en-US" sz="2000" dirty="0" smtClean="0"/>
              <a:t>May </a:t>
            </a:r>
            <a:r>
              <a:rPr lang="en-US" sz="2000" dirty="0"/>
              <a:t>include:</a:t>
            </a:r>
          </a:p>
          <a:p>
            <a:r>
              <a:rPr lang="en-US" sz="2000" dirty="0"/>
              <a:t>Counseling</a:t>
            </a:r>
          </a:p>
          <a:p>
            <a:r>
              <a:rPr lang="en-US" sz="2000" dirty="0"/>
              <a:t>Extension of deadlines or other course-related adjustments</a:t>
            </a:r>
          </a:p>
          <a:p>
            <a:r>
              <a:rPr lang="en-US" sz="2000" dirty="0"/>
              <a:t>Modification of work or class schedules</a:t>
            </a:r>
          </a:p>
          <a:p>
            <a:r>
              <a:rPr lang="en-US" sz="2000" dirty="0"/>
              <a:t>Campus escort services</a:t>
            </a:r>
          </a:p>
          <a:p>
            <a:r>
              <a:rPr lang="en-US" sz="2000" dirty="0" smtClean="0"/>
              <a:t>Restrictions </a:t>
            </a:r>
            <a:r>
              <a:rPr lang="en-US" sz="2000" dirty="0"/>
              <a:t>on contact between the parties</a:t>
            </a:r>
          </a:p>
          <a:p>
            <a:r>
              <a:rPr lang="en-US" sz="2000" dirty="0"/>
              <a:t>Changes in work or housing locations</a:t>
            </a:r>
          </a:p>
          <a:p>
            <a:r>
              <a:rPr lang="en-US" sz="2000" dirty="0" smtClean="0"/>
              <a:t>Voluntary leaves </a:t>
            </a:r>
            <a:r>
              <a:rPr lang="en-US" sz="2000" dirty="0"/>
              <a:t>of absence</a:t>
            </a:r>
          </a:p>
          <a:p>
            <a:r>
              <a:rPr lang="en-US" sz="2000" dirty="0"/>
              <a:t>Increased security and monitoring of certain areas of the campus </a:t>
            </a:r>
          </a:p>
          <a:p>
            <a:r>
              <a:rPr lang="en-US" sz="2000" dirty="0" smtClean="0"/>
              <a:t>Others</a:t>
            </a:r>
            <a:endParaRPr lang="en-US" sz="2000" dirty="0"/>
          </a:p>
          <a:p>
            <a:endParaRPr lang="en-US" sz="2000"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17</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3221474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a:t>Actual </a:t>
            </a:r>
            <a:r>
              <a:rPr lang="en-US" i="1" dirty="0" smtClean="0"/>
              <a:t>Knowledge  -- Emergency Removals</a:t>
            </a:r>
            <a:endParaRPr lang="en-US"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lstStyle/>
          <a:p>
            <a:r>
              <a:rPr lang="en-US" dirty="0"/>
              <a:t>Response Obligations</a:t>
            </a:r>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pPr>
            <a:r>
              <a:rPr lang="en-US" dirty="0" smtClean="0"/>
              <a:t>We may remove </a:t>
            </a:r>
            <a:r>
              <a:rPr lang="en-US" dirty="0"/>
              <a:t>respondent </a:t>
            </a:r>
            <a:r>
              <a:rPr lang="en-US" dirty="0" smtClean="0"/>
              <a:t>on an emergency basis only if we:</a:t>
            </a:r>
            <a:endParaRPr lang="en-US" dirty="0"/>
          </a:p>
          <a:p>
            <a:r>
              <a:rPr lang="en-US" dirty="0"/>
              <a:t>Conduct an individualized safety and risk analysis,</a:t>
            </a:r>
          </a:p>
          <a:p>
            <a:r>
              <a:rPr lang="en-US" dirty="0"/>
              <a:t>Determine that respondent poses an immediate [imminent] threat to the </a:t>
            </a:r>
            <a:r>
              <a:rPr lang="en-US" i="1" dirty="0"/>
              <a:t>physical</a:t>
            </a:r>
            <a:r>
              <a:rPr lang="en-US" dirty="0"/>
              <a:t> health or safety of </a:t>
            </a:r>
            <a:r>
              <a:rPr lang="en-US" i="1" dirty="0"/>
              <a:t>anyone</a:t>
            </a:r>
            <a:r>
              <a:rPr lang="en-US" dirty="0"/>
              <a:t> justifying removal,</a:t>
            </a:r>
          </a:p>
          <a:p>
            <a:r>
              <a:rPr lang="en-US" dirty="0"/>
              <a:t>The threat arises from the allegations of sexual harassment, and</a:t>
            </a:r>
          </a:p>
          <a:p>
            <a:r>
              <a:rPr lang="en-US" dirty="0"/>
              <a:t>Provide opportunity for respondent to challenge removal immediately thereafter. </a:t>
            </a:r>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18</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4128116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Formal Complaints</a:t>
            </a:r>
            <a:endParaRPr lang="en-US"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lstStyle/>
          <a:p>
            <a:r>
              <a:rPr lang="en-US" dirty="0"/>
              <a:t>Response Obligations</a:t>
            </a:r>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pPr>
            <a:r>
              <a:rPr lang="en-US" dirty="0"/>
              <a:t>A school </a:t>
            </a:r>
            <a:r>
              <a:rPr lang="en-US" u="sng" dirty="0"/>
              <a:t>must</a:t>
            </a:r>
            <a:r>
              <a:rPr lang="en-US" dirty="0"/>
              <a:t> follow procedures prescribed in the final regulations in response to a formal complaint</a:t>
            </a:r>
          </a:p>
          <a:p>
            <a:pPr marL="0" indent="0">
              <a:buNone/>
            </a:pPr>
            <a:endParaRPr lang="en-US" dirty="0"/>
          </a:p>
          <a:p>
            <a:r>
              <a:rPr lang="en-US" u="sng" dirty="0"/>
              <a:t>Formal Complaint</a:t>
            </a:r>
            <a:r>
              <a:rPr lang="en-US" dirty="0"/>
              <a:t>: </a:t>
            </a:r>
            <a:r>
              <a:rPr lang="en-US" i="1" dirty="0"/>
              <a:t>a document signed by the complainant or by the Title IX Coordinator alleging sexual harassment against a respondent and requesting that the recipient investigate the allegation of sexual harassment.  At the time of filing a formal complaint, a complainant must be participating in or attempting to participate in the education program or activity of the recipient with which the formal complaint is filed</a:t>
            </a:r>
            <a:r>
              <a:rPr lang="en-US" dirty="0" smtClean="0"/>
              <a:t>.  § </a:t>
            </a:r>
            <a:r>
              <a:rPr lang="en-US" dirty="0"/>
              <a:t>106.30</a:t>
            </a:r>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19</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305568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46C3D941-6324-2749-9A93-CE7F0C8714FD}"/>
              </a:ext>
            </a:extLst>
          </p:cNvPr>
          <p:cNvSpPr>
            <a:spLocks noGrp="1"/>
          </p:cNvSpPr>
          <p:nvPr>
            <p:ph sz="quarter" idx="12"/>
          </p:nvPr>
        </p:nvSpPr>
        <p:spPr/>
        <p:txBody>
          <a:bodyPr/>
          <a:lstStyle/>
          <a:p>
            <a:r>
              <a:rPr lang="en-US" dirty="0"/>
              <a:t>Status of Final Regulations</a:t>
            </a:r>
          </a:p>
          <a:p>
            <a:r>
              <a:rPr lang="en-US" dirty="0"/>
              <a:t>Title IX Jurisdiction</a:t>
            </a:r>
          </a:p>
          <a:p>
            <a:r>
              <a:rPr lang="en-US" dirty="0"/>
              <a:t>Response Obligations to Actual Notice </a:t>
            </a:r>
          </a:p>
          <a:p>
            <a:pPr marL="0" indent="0">
              <a:buNone/>
            </a:pPr>
            <a:r>
              <a:rPr lang="en-US" dirty="0" smtClean="0"/>
              <a:t>	and the Formal Complaint </a:t>
            </a:r>
            <a:r>
              <a:rPr lang="en-US" dirty="0"/>
              <a:t>Rule</a:t>
            </a:r>
          </a:p>
          <a:p>
            <a:r>
              <a:rPr lang="en-US" dirty="0"/>
              <a:t>Implementing a Compliant Hearing </a:t>
            </a:r>
            <a:r>
              <a:rPr lang="en-US" dirty="0" smtClean="0"/>
              <a:t>Model</a:t>
            </a:r>
          </a:p>
          <a:p>
            <a:r>
              <a:rPr lang="en-US" dirty="0" smtClean="0"/>
              <a:t>Alternative Resolution</a:t>
            </a:r>
          </a:p>
          <a:p>
            <a:r>
              <a:rPr lang="en-US" dirty="0" smtClean="0"/>
              <a:t>Implementation</a:t>
            </a:r>
          </a:p>
          <a:p>
            <a:r>
              <a:rPr lang="en-US" dirty="0" smtClean="0"/>
              <a:t>Q&amp;A</a:t>
            </a:r>
            <a:endParaRPr lang="en-US" dirty="0"/>
          </a:p>
        </p:txBody>
      </p:sp>
      <p:sp>
        <p:nvSpPr>
          <p:cNvPr id="3" name="Title 2">
            <a:extLst>
              <a:ext uri="{FF2B5EF4-FFF2-40B4-BE49-F238E27FC236}">
                <a16:creationId xmlns="" xmlns:a16="http://schemas.microsoft.com/office/drawing/2014/main" id="{56693F9C-1260-EE4B-A3D3-D175A6DF3428}"/>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 xmlns:a16="http://schemas.microsoft.com/office/drawing/2014/main" id="{908444EF-77EB-E941-94BC-0ADDCC6F0530}"/>
              </a:ext>
            </a:extLst>
          </p:cNvPr>
          <p:cNvSpPr>
            <a:spLocks noGrp="1"/>
          </p:cNvSpPr>
          <p:nvPr>
            <p:ph type="sldNum" sz="quarter" idx="14"/>
          </p:nvPr>
        </p:nvSpPr>
        <p:spPr/>
        <p:txBody>
          <a:bodyPr/>
          <a:lstStyle/>
          <a:p>
            <a:fld id="{E76B6642-1AA4-43CA-96DC-A93A92BF5D52}" type="slidenum">
              <a:rPr lang="en-US" smtClean="0"/>
              <a:pPr/>
              <a:t>2</a:t>
            </a:fld>
            <a:endParaRPr lang="en-US" dirty="0"/>
          </a:p>
        </p:txBody>
      </p:sp>
      <p:sp>
        <p:nvSpPr>
          <p:cNvPr id="13" name="Content Placeholder 12">
            <a:extLst>
              <a:ext uri="{FF2B5EF4-FFF2-40B4-BE49-F238E27FC236}">
                <a16:creationId xmlns="" xmlns:a16="http://schemas.microsoft.com/office/drawing/2014/main" id="{A5D4B14E-81E6-0E4B-8EB9-CB46C0AB8697}"/>
              </a:ext>
            </a:extLst>
          </p:cNvPr>
          <p:cNvSpPr>
            <a:spLocks noGrp="1"/>
          </p:cNvSpPr>
          <p:nvPr>
            <p:ph sz="quarter" idx="19"/>
          </p:nvPr>
        </p:nvSpPr>
        <p:spPr/>
        <p:txBody>
          <a:bodyPr/>
          <a:lstStyle/>
          <a:p>
            <a:r>
              <a:rPr lang="en-US" dirty="0"/>
              <a:t>Footer text goes here</a:t>
            </a:r>
          </a:p>
        </p:txBody>
      </p:sp>
    </p:spTree>
    <p:extLst>
      <p:ext uri="{BB962C8B-B14F-4D97-AF65-F5344CB8AC3E}">
        <p14:creationId xmlns:p14="http://schemas.microsoft.com/office/powerpoint/2010/main" val="980557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Formal Complaints</a:t>
            </a:r>
            <a:endParaRPr lang="en-US"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lstStyle/>
          <a:p>
            <a:r>
              <a:rPr lang="en-US" dirty="0"/>
              <a:t>Response Obligations</a:t>
            </a:r>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20</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pic>
        <p:nvPicPr>
          <p:cNvPr id="205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772725" y="1911350"/>
            <a:ext cx="5598549" cy="403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015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29DF365-DCCC-B641-87D1-5C167F3CEA82}"/>
              </a:ext>
            </a:extLst>
          </p:cNvPr>
          <p:cNvSpPr>
            <a:spLocks noGrp="1"/>
          </p:cNvSpPr>
          <p:nvPr>
            <p:ph sz="quarter" idx="12"/>
          </p:nvPr>
        </p:nvSpPr>
        <p:spPr>
          <a:xfrm>
            <a:off x="685800" y="1795506"/>
            <a:ext cx="7772400" cy="1237083"/>
          </a:xfrm>
        </p:spPr>
        <p:txBody>
          <a:bodyPr/>
          <a:lstStyle/>
          <a:p>
            <a:r>
              <a:rPr lang="en-US" dirty="0">
                <a:solidFill>
                  <a:schemeClr val="tx2"/>
                </a:solidFill>
              </a:rPr>
              <a:t>If the conduct alleged by the complainant </a:t>
            </a:r>
            <a:r>
              <a:rPr lang="en-US" dirty="0" smtClean="0">
                <a:solidFill>
                  <a:schemeClr val="tx2"/>
                </a:solidFill>
              </a:rPr>
              <a:t> . . .</a:t>
            </a:r>
            <a:endParaRPr lang="en-US" dirty="0">
              <a:solidFill>
                <a:schemeClr val="tx2"/>
              </a:solidFill>
            </a:endParaRPr>
          </a:p>
        </p:txBody>
      </p:sp>
      <p:sp>
        <p:nvSpPr>
          <p:cNvPr id="3" name="Title 2">
            <a:extLst>
              <a:ext uri="{FF2B5EF4-FFF2-40B4-BE49-F238E27FC236}">
                <a16:creationId xmlns="" xmlns:a16="http://schemas.microsoft.com/office/drawing/2014/main" id="{D7D657FD-4B37-E244-9A02-FBB07E6A1602}"/>
              </a:ext>
            </a:extLst>
          </p:cNvPr>
          <p:cNvSpPr>
            <a:spLocks noGrp="1"/>
          </p:cNvSpPr>
          <p:nvPr>
            <p:ph type="title"/>
          </p:nvPr>
        </p:nvSpPr>
        <p:spPr>
          <a:xfrm>
            <a:off x="685800" y="731519"/>
            <a:ext cx="7772400" cy="871249"/>
          </a:xfrm>
        </p:spPr>
        <p:txBody>
          <a:bodyPr>
            <a:normAutofit fontScale="90000"/>
          </a:bodyPr>
          <a:lstStyle/>
          <a:p>
            <a:r>
              <a:rPr lang="en-US" dirty="0" smtClean="0"/>
              <a:t>Response Obligations and </a:t>
            </a:r>
            <a:br>
              <a:rPr lang="en-US" dirty="0" smtClean="0"/>
            </a:br>
            <a:r>
              <a:rPr lang="en-US" dirty="0" smtClean="0"/>
              <a:t>Title </a:t>
            </a:r>
            <a:r>
              <a:rPr lang="en-US" dirty="0"/>
              <a:t>IX Jurisdiction</a:t>
            </a:r>
          </a:p>
        </p:txBody>
      </p:sp>
      <p:sp>
        <p:nvSpPr>
          <p:cNvPr id="4" name="Content Placeholder 3">
            <a:extLst>
              <a:ext uri="{FF2B5EF4-FFF2-40B4-BE49-F238E27FC236}">
                <a16:creationId xmlns="" xmlns:a16="http://schemas.microsoft.com/office/drawing/2014/main" id="{31B7FE40-B4AF-C54A-910C-BBCA3307B9CE}"/>
              </a:ext>
            </a:extLst>
          </p:cNvPr>
          <p:cNvSpPr>
            <a:spLocks noGrp="1"/>
          </p:cNvSpPr>
          <p:nvPr>
            <p:ph sz="quarter" idx="15"/>
          </p:nvPr>
        </p:nvSpPr>
        <p:spPr>
          <a:xfrm>
            <a:off x="665251" y="2342508"/>
            <a:ext cx="7772400" cy="3899043"/>
          </a:xfrm>
        </p:spPr>
        <p:txBody>
          <a:bodyPr/>
          <a:lstStyle/>
          <a:p>
            <a:r>
              <a:rPr lang="en-US" sz="2200" dirty="0" smtClean="0"/>
              <a:t>would </a:t>
            </a:r>
            <a:r>
              <a:rPr lang="en-US" sz="2200" dirty="0"/>
              <a:t>not constitute sexual harassment even if proved, </a:t>
            </a:r>
          </a:p>
          <a:p>
            <a:r>
              <a:rPr lang="en-US" sz="2200" dirty="0"/>
              <a:t>did not occur against a person in the United States, or</a:t>
            </a:r>
          </a:p>
          <a:p>
            <a:r>
              <a:rPr lang="en-US" sz="2200" dirty="0" smtClean="0"/>
              <a:t>did </a:t>
            </a:r>
            <a:r>
              <a:rPr lang="en-US" sz="2200" dirty="0"/>
              <a:t>not occur within the recipient’s program or activity, or </a:t>
            </a:r>
          </a:p>
          <a:p>
            <a:r>
              <a:rPr lang="en-US" sz="2200" dirty="0" smtClean="0"/>
              <a:t>the complainant was not participating, or attempting to participate in the P&amp;A </a:t>
            </a:r>
            <a:r>
              <a:rPr lang="en-US" sz="2200" i="1" dirty="0" smtClean="0"/>
              <a:t>at the time of the complaint</a:t>
            </a:r>
            <a:endParaRPr lang="en-US" sz="2200" dirty="0"/>
          </a:p>
          <a:p>
            <a:pPr marL="0" indent="0">
              <a:buNone/>
            </a:pPr>
            <a:r>
              <a:rPr lang="en-US" sz="2200" dirty="0"/>
              <a:t>w</a:t>
            </a:r>
            <a:r>
              <a:rPr lang="en-US" sz="2200" dirty="0" smtClean="0"/>
              <a:t>e </a:t>
            </a:r>
            <a:r>
              <a:rPr lang="en-US" sz="2200" u="sng" dirty="0" smtClean="0"/>
              <a:t>must terminate</a:t>
            </a:r>
            <a:r>
              <a:rPr lang="en-US" sz="2200" dirty="0" smtClean="0"/>
              <a:t> the grievance </a:t>
            </a:r>
            <a:r>
              <a:rPr lang="en-US" sz="2200" dirty="0"/>
              <a:t>process with regard to that conduct for the purposes of sexual harassment under Title IX.  </a:t>
            </a:r>
            <a:endParaRPr lang="en-US" sz="2200" dirty="0" smtClean="0"/>
          </a:p>
          <a:p>
            <a:pPr marL="0" indent="0">
              <a:buNone/>
            </a:pPr>
            <a:endParaRPr lang="en-US" sz="2200" dirty="0"/>
          </a:p>
          <a:p>
            <a:pPr marL="0" indent="0">
              <a:buNone/>
            </a:pPr>
            <a:r>
              <a:rPr lang="en-US" sz="2200" b="1" i="1" dirty="0" smtClean="0"/>
              <a:t>However</a:t>
            </a:r>
            <a:r>
              <a:rPr lang="en-US" sz="2200" b="1" i="1" dirty="0"/>
              <a:t>, such a dismissal does not preclude action under another provision of the recipient’s code of conduct</a:t>
            </a:r>
            <a:r>
              <a:rPr lang="en-US" sz="2200" dirty="0" smtClean="0"/>
              <a:t>.  </a:t>
            </a:r>
            <a:r>
              <a:rPr lang="en-US" sz="2200" dirty="0"/>
              <a:t>§ </a:t>
            </a:r>
            <a:r>
              <a:rPr lang="en-US" sz="2200" dirty="0" smtClean="0"/>
              <a:t>106.45(b)(3</a:t>
            </a:r>
            <a:r>
              <a:rPr lang="en-US" sz="2200" dirty="0"/>
              <a:t>)</a:t>
            </a:r>
          </a:p>
        </p:txBody>
      </p:sp>
      <p:sp>
        <p:nvSpPr>
          <p:cNvPr id="7" name="Slide Number Placeholder 6">
            <a:extLst>
              <a:ext uri="{FF2B5EF4-FFF2-40B4-BE49-F238E27FC236}">
                <a16:creationId xmlns="" xmlns:a16="http://schemas.microsoft.com/office/drawing/2014/main" id="{5E2D0B85-B2F0-0A41-A219-FF7880D6D298}"/>
              </a:ext>
            </a:extLst>
          </p:cNvPr>
          <p:cNvSpPr>
            <a:spLocks noGrp="1"/>
          </p:cNvSpPr>
          <p:nvPr>
            <p:ph type="sldNum" sz="quarter" idx="18"/>
          </p:nvPr>
        </p:nvSpPr>
        <p:spPr/>
        <p:txBody>
          <a:bodyPr/>
          <a:lstStyle/>
          <a:p>
            <a:fld id="{E76B6642-1AA4-43CA-96DC-A93A92BF5D52}" type="slidenum">
              <a:rPr lang="en-US" smtClean="0"/>
              <a:pPr/>
              <a:t>21</a:t>
            </a:fld>
            <a:endParaRPr lang="en-US" dirty="0"/>
          </a:p>
        </p:txBody>
      </p:sp>
      <p:sp>
        <p:nvSpPr>
          <p:cNvPr id="10" name="Content Placeholder 9">
            <a:extLst>
              <a:ext uri="{FF2B5EF4-FFF2-40B4-BE49-F238E27FC236}">
                <a16:creationId xmlns="" xmlns:a16="http://schemas.microsoft.com/office/drawing/2014/main" id="{759DDA80-9410-A04C-AB4C-294BE546E05B}"/>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1490342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29DF365-DCCC-B641-87D1-5C167F3CEA82}"/>
              </a:ext>
            </a:extLst>
          </p:cNvPr>
          <p:cNvSpPr>
            <a:spLocks noGrp="1"/>
          </p:cNvSpPr>
          <p:nvPr>
            <p:ph sz="quarter" idx="12"/>
          </p:nvPr>
        </p:nvSpPr>
        <p:spPr>
          <a:xfrm>
            <a:off x="685800" y="1795506"/>
            <a:ext cx="7772400" cy="1237083"/>
          </a:xfrm>
        </p:spPr>
        <p:txBody>
          <a:bodyPr/>
          <a:lstStyle/>
          <a:p>
            <a:r>
              <a:rPr lang="en-US" dirty="0" smtClean="0">
                <a:solidFill>
                  <a:schemeClr val="tx2"/>
                </a:solidFill>
              </a:rPr>
              <a:t>We “may dismiss” if:</a:t>
            </a:r>
            <a:endParaRPr lang="en-US" dirty="0">
              <a:solidFill>
                <a:schemeClr val="tx2"/>
              </a:solidFill>
            </a:endParaRPr>
          </a:p>
        </p:txBody>
      </p:sp>
      <p:sp>
        <p:nvSpPr>
          <p:cNvPr id="3" name="Title 2">
            <a:extLst>
              <a:ext uri="{FF2B5EF4-FFF2-40B4-BE49-F238E27FC236}">
                <a16:creationId xmlns="" xmlns:a16="http://schemas.microsoft.com/office/drawing/2014/main" id="{D7D657FD-4B37-E244-9A02-FBB07E6A1602}"/>
              </a:ext>
            </a:extLst>
          </p:cNvPr>
          <p:cNvSpPr>
            <a:spLocks noGrp="1"/>
          </p:cNvSpPr>
          <p:nvPr>
            <p:ph type="title"/>
          </p:nvPr>
        </p:nvSpPr>
        <p:spPr>
          <a:xfrm>
            <a:off x="685800" y="731519"/>
            <a:ext cx="7772400" cy="871249"/>
          </a:xfrm>
        </p:spPr>
        <p:txBody>
          <a:bodyPr>
            <a:normAutofit fontScale="90000"/>
          </a:bodyPr>
          <a:lstStyle/>
          <a:p>
            <a:r>
              <a:rPr lang="en-US" dirty="0" smtClean="0"/>
              <a:t>Response Obligations and </a:t>
            </a:r>
            <a:br>
              <a:rPr lang="en-US" dirty="0" smtClean="0"/>
            </a:br>
            <a:r>
              <a:rPr lang="en-US" dirty="0" smtClean="0"/>
              <a:t>Title </a:t>
            </a:r>
            <a:r>
              <a:rPr lang="en-US" dirty="0"/>
              <a:t>IX Jurisdiction</a:t>
            </a:r>
          </a:p>
        </p:txBody>
      </p:sp>
      <p:sp>
        <p:nvSpPr>
          <p:cNvPr id="4" name="Content Placeholder 3">
            <a:extLst>
              <a:ext uri="{FF2B5EF4-FFF2-40B4-BE49-F238E27FC236}">
                <a16:creationId xmlns="" xmlns:a16="http://schemas.microsoft.com/office/drawing/2014/main" id="{31B7FE40-B4AF-C54A-910C-BBCA3307B9CE}"/>
              </a:ext>
            </a:extLst>
          </p:cNvPr>
          <p:cNvSpPr>
            <a:spLocks noGrp="1"/>
          </p:cNvSpPr>
          <p:nvPr>
            <p:ph sz="quarter" idx="15"/>
          </p:nvPr>
        </p:nvSpPr>
        <p:spPr>
          <a:xfrm>
            <a:off x="665251" y="2342508"/>
            <a:ext cx="7772400" cy="3899043"/>
          </a:xfrm>
        </p:spPr>
        <p:txBody>
          <a:bodyPr/>
          <a:lstStyle/>
          <a:p>
            <a:r>
              <a:rPr lang="en-US" dirty="0" smtClean="0"/>
              <a:t>Complainant </a:t>
            </a:r>
            <a:r>
              <a:rPr lang="en-US" dirty="0"/>
              <a:t>requests to withdraw their complaint</a:t>
            </a:r>
          </a:p>
          <a:p>
            <a:r>
              <a:rPr lang="en-US" dirty="0" smtClean="0"/>
              <a:t>Respondent </a:t>
            </a:r>
            <a:r>
              <a:rPr lang="en-US" dirty="0"/>
              <a:t>is no longer enrolled or employed</a:t>
            </a:r>
          </a:p>
          <a:p>
            <a:r>
              <a:rPr lang="en-US" dirty="0"/>
              <a:t>When specific circumstances prevent gathering evidence sufficient to reach a determination</a:t>
            </a:r>
          </a:p>
        </p:txBody>
      </p:sp>
      <p:sp>
        <p:nvSpPr>
          <p:cNvPr id="7" name="Slide Number Placeholder 6">
            <a:extLst>
              <a:ext uri="{FF2B5EF4-FFF2-40B4-BE49-F238E27FC236}">
                <a16:creationId xmlns="" xmlns:a16="http://schemas.microsoft.com/office/drawing/2014/main" id="{5E2D0B85-B2F0-0A41-A219-FF7880D6D298}"/>
              </a:ext>
            </a:extLst>
          </p:cNvPr>
          <p:cNvSpPr>
            <a:spLocks noGrp="1"/>
          </p:cNvSpPr>
          <p:nvPr>
            <p:ph type="sldNum" sz="quarter" idx="18"/>
          </p:nvPr>
        </p:nvSpPr>
        <p:spPr/>
        <p:txBody>
          <a:bodyPr/>
          <a:lstStyle/>
          <a:p>
            <a:fld id="{E76B6642-1AA4-43CA-96DC-A93A92BF5D52}" type="slidenum">
              <a:rPr lang="en-US" smtClean="0"/>
              <a:pPr/>
              <a:t>22</a:t>
            </a:fld>
            <a:endParaRPr lang="en-US" dirty="0"/>
          </a:p>
        </p:txBody>
      </p:sp>
      <p:sp>
        <p:nvSpPr>
          <p:cNvPr id="10" name="Content Placeholder 9">
            <a:extLst>
              <a:ext uri="{FF2B5EF4-FFF2-40B4-BE49-F238E27FC236}">
                <a16:creationId xmlns="" xmlns:a16="http://schemas.microsoft.com/office/drawing/2014/main" id="{759DDA80-9410-A04C-AB4C-294BE546E05B}"/>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2303890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B220F7-7E93-9D47-93CD-92DF061FAC8E}"/>
              </a:ext>
            </a:extLst>
          </p:cNvPr>
          <p:cNvSpPr>
            <a:spLocks noGrp="1"/>
          </p:cNvSpPr>
          <p:nvPr>
            <p:ph type="title"/>
          </p:nvPr>
        </p:nvSpPr>
        <p:spPr/>
        <p:txBody>
          <a:bodyPr/>
          <a:lstStyle/>
          <a:p>
            <a:r>
              <a:rPr lang="en-US" dirty="0"/>
              <a:t>Implementing </a:t>
            </a:r>
            <a:r>
              <a:rPr lang="en-US" dirty="0" smtClean="0"/>
              <a:t>a </a:t>
            </a:r>
            <a:br>
              <a:rPr lang="en-US" dirty="0" smtClean="0"/>
            </a:br>
            <a:r>
              <a:rPr lang="en-US" dirty="0" smtClean="0"/>
              <a:t>Compliant Hearing </a:t>
            </a:r>
            <a:br>
              <a:rPr lang="en-US" dirty="0" smtClean="0"/>
            </a:br>
            <a:r>
              <a:rPr lang="en-US" dirty="0" smtClean="0"/>
              <a:t>Model</a:t>
            </a:r>
            <a:endParaRPr lang="en-US" dirty="0"/>
          </a:p>
        </p:txBody>
      </p:sp>
    </p:spTree>
    <p:extLst>
      <p:ext uri="{BB962C8B-B14F-4D97-AF65-F5344CB8AC3E}">
        <p14:creationId xmlns:p14="http://schemas.microsoft.com/office/powerpoint/2010/main" val="2857342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sz="2500" i="1" dirty="0" smtClean="0"/>
              <a:t>Live Hearings Required at Post-Secondary Institutions</a:t>
            </a:r>
            <a:endParaRPr lang="en-US" sz="2500"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Hearings</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r>
              <a:rPr lang="en-US" dirty="0" smtClean="0"/>
              <a:t>For </a:t>
            </a:r>
            <a:r>
              <a:rPr lang="en-US" dirty="0"/>
              <a:t>postsecondary institutions, the recipient’s grievance process </a:t>
            </a:r>
            <a:r>
              <a:rPr lang="en-US" dirty="0" smtClean="0"/>
              <a:t>must provide </a:t>
            </a:r>
            <a:r>
              <a:rPr lang="en-US" dirty="0"/>
              <a:t>for a live hearing. </a:t>
            </a:r>
            <a:r>
              <a:rPr lang="en-US" dirty="0" smtClean="0"/>
              <a:t>§ </a:t>
            </a:r>
            <a:r>
              <a:rPr lang="en-US" dirty="0" smtClean="0"/>
              <a:t>106.45(b)(6)(i</a:t>
            </a:r>
            <a:r>
              <a:rPr lang="en-US" dirty="0" smtClean="0"/>
              <a:t>)</a:t>
            </a:r>
          </a:p>
          <a:p>
            <a:pPr marL="0" indent="0">
              <a:buNone/>
            </a:pPr>
            <a:endParaRPr lang="en-US" dirty="0" smtClean="0"/>
          </a:p>
          <a:p>
            <a:r>
              <a:rPr lang="en-US" i="1" dirty="0"/>
              <a:t>b</a:t>
            </a:r>
            <a:r>
              <a:rPr lang="en-US" i="1" dirty="0" smtClean="0"/>
              <a:t>ut see </a:t>
            </a:r>
            <a:r>
              <a:rPr lang="en-US" dirty="0" smtClean="0"/>
              <a:t>recipients </a:t>
            </a:r>
            <a:r>
              <a:rPr lang="en-US" dirty="0"/>
              <a:t>that </a:t>
            </a:r>
            <a:r>
              <a:rPr lang="en-US" dirty="0" smtClean="0"/>
              <a:t>are not </a:t>
            </a:r>
            <a:r>
              <a:rPr lang="en-US" dirty="0"/>
              <a:t>postsecondary </a:t>
            </a:r>
            <a:r>
              <a:rPr lang="en-US" dirty="0" smtClean="0"/>
              <a:t>institutions may</a:t>
            </a:r>
            <a:r>
              <a:rPr lang="en-US" dirty="0"/>
              <a:t>, but need not, provide for </a:t>
            </a:r>
            <a:r>
              <a:rPr lang="en-US" dirty="0" smtClean="0"/>
              <a:t>a hearing</a:t>
            </a:r>
            <a:r>
              <a:rPr lang="en-US" dirty="0"/>
              <a:t>. § </a:t>
            </a:r>
            <a:r>
              <a:rPr lang="en-US" dirty="0" smtClean="0"/>
              <a:t>106.45(b)(6)(ii</a:t>
            </a:r>
            <a:r>
              <a:rPr lang="en-US" dirty="0" smtClean="0"/>
              <a:t>)</a:t>
            </a:r>
            <a:endParaRPr lang="en-US" dirty="0"/>
          </a:p>
          <a:p>
            <a:pPr lvl="1"/>
            <a:r>
              <a:rPr lang="en-US" i="1" dirty="0" smtClean="0"/>
              <a:t>With </a:t>
            </a:r>
            <a:r>
              <a:rPr lang="en-US" i="1" dirty="0"/>
              <a:t>or without a hearing, </a:t>
            </a:r>
            <a:r>
              <a:rPr lang="en-US" i="1" dirty="0" smtClean="0"/>
              <a:t>the </a:t>
            </a:r>
            <a:r>
              <a:rPr lang="en-US" i="1" dirty="0" smtClean="0"/>
              <a:t>decision-maker(s</a:t>
            </a:r>
            <a:r>
              <a:rPr lang="en-US" i="1" dirty="0"/>
              <a:t>) must afford each party the opportunity to </a:t>
            </a:r>
            <a:r>
              <a:rPr lang="en-US" i="1" dirty="0" smtClean="0"/>
              <a:t>submit written</a:t>
            </a:r>
            <a:r>
              <a:rPr lang="en-US" i="1" dirty="0"/>
              <a:t>, relevant questions that a party wants asked of any party or witness, provide each </a:t>
            </a:r>
            <a:r>
              <a:rPr lang="en-US" i="1" dirty="0" smtClean="0"/>
              <a:t>party with </a:t>
            </a:r>
            <a:r>
              <a:rPr lang="en-US" i="1" dirty="0"/>
              <a:t>the answers, and allow for additional, limited follow-up questions from each party</a:t>
            </a:r>
            <a:r>
              <a:rPr lang="en-US" dirty="0"/>
              <a:t>.</a:t>
            </a:r>
            <a:endParaRPr lang="en-US" i="1" dirty="0"/>
          </a:p>
          <a:p>
            <a:pPr marL="0" indent="0">
              <a:buNone/>
            </a:pPr>
            <a:endParaRPr lang="en-US"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24</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40364447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Live Hearings Required – Evidence</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Hearings</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r>
              <a:rPr lang="en-US" dirty="0"/>
              <a:t>A recipient “must make all </a:t>
            </a:r>
            <a:r>
              <a:rPr lang="en-US" dirty="0" smtClean="0"/>
              <a:t>[</a:t>
            </a:r>
            <a:r>
              <a:rPr lang="en-US" dirty="0"/>
              <a:t>inculpatory and </a:t>
            </a:r>
            <a:r>
              <a:rPr lang="en-US" dirty="0" smtClean="0"/>
              <a:t>exculpatory evidence</a:t>
            </a:r>
            <a:r>
              <a:rPr lang="en-US" dirty="0"/>
              <a:t>] . . . available at any hearing to give each party equal opportunity to refer to such evidence during the hearing . . .” giving each party at least ten days to submit a written response.</a:t>
            </a:r>
          </a:p>
          <a:p>
            <a:endParaRPr lang="en-US" dirty="0"/>
          </a:p>
          <a:p>
            <a:r>
              <a:rPr lang="en-US" dirty="0"/>
              <a:t>§ </a:t>
            </a:r>
            <a:r>
              <a:rPr lang="en-US" dirty="0" smtClean="0"/>
              <a:t>106.45(b)(5)(vi</a:t>
            </a:r>
            <a:r>
              <a:rPr lang="en-US" dirty="0"/>
              <a:t>)</a:t>
            </a:r>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25</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2420154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Live Hearings Required – Advisors </a:t>
            </a:r>
          </a:p>
          <a:p>
            <a:r>
              <a:rPr lang="en-US" i="1" dirty="0" smtClean="0"/>
              <a:t>(Applies </a:t>
            </a:r>
            <a:r>
              <a:rPr lang="en-US" i="1" dirty="0" smtClean="0"/>
              <a:t>throughout investigation process)</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Hearings</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75526" y="2383604"/>
            <a:ext cx="7772400" cy="4032607"/>
          </a:xfrm>
        </p:spPr>
        <p:txBody>
          <a:bodyPr/>
          <a:lstStyle/>
          <a:p>
            <a:r>
              <a:rPr lang="en-US" dirty="0" smtClean="0"/>
              <a:t>Parties have </a:t>
            </a:r>
            <a:r>
              <a:rPr lang="en-US" dirty="0"/>
              <a:t>the opportunity to be accompanied to any related meeting </a:t>
            </a:r>
            <a:r>
              <a:rPr lang="en-US" dirty="0" smtClean="0"/>
              <a:t>or proceeding </a:t>
            </a:r>
            <a:r>
              <a:rPr lang="en-US" dirty="0"/>
              <a:t>by the advisor of their choice, who may be, but is not required to be, an attorney, </a:t>
            </a:r>
            <a:endParaRPr lang="en-US" dirty="0" smtClean="0"/>
          </a:p>
          <a:p>
            <a:r>
              <a:rPr lang="en-US" dirty="0" smtClean="0"/>
              <a:t>May not </a:t>
            </a:r>
            <a:r>
              <a:rPr lang="en-US" dirty="0" smtClean="0"/>
              <a:t>limit </a:t>
            </a:r>
            <a:r>
              <a:rPr lang="en-US" dirty="0"/>
              <a:t>the choice or presence of advisor for either the complainant or respondent in </a:t>
            </a:r>
            <a:r>
              <a:rPr lang="en-US" dirty="0" smtClean="0"/>
              <a:t>any meeting </a:t>
            </a:r>
            <a:r>
              <a:rPr lang="en-US" dirty="0"/>
              <a:t>or grievance proceeding; </a:t>
            </a:r>
            <a:endParaRPr lang="en-US" dirty="0" smtClean="0"/>
          </a:p>
          <a:p>
            <a:r>
              <a:rPr lang="en-US" dirty="0" smtClean="0"/>
              <a:t>We may </a:t>
            </a:r>
            <a:r>
              <a:rPr lang="en-US" dirty="0"/>
              <a:t>establish restrictions regarding </a:t>
            </a:r>
            <a:r>
              <a:rPr lang="en-US" dirty="0" smtClean="0"/>
              <a:t>the extent </a:t>
            </a:r>
            <a:r>
              <a:rPr lang="en-US" dirty="0"/>
              <a:t>to which the advisor may participate in the proceedings, as long as the restrictions </a:t>
            </a:r>
            <a:r>
              <a:rPr lang="en-US" dirty="0" smtClean="0"/>
              <a:t>apply equally </a:t>
            </a:r>
            <a:r>
              <a:rPr lang="en-US" dirty="0"/>
              <a:t>to both </a:t>
            </a:r>
            <a:r>
              <a:rPr lang="en-US" dirty="0" smtClean="0"/>
              <a:t>parties.</a:t>
            </a:r>
            <a:endParaRPr lang="en-US" i="1" dirty="0" smtClean="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26</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471245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Live Hearings Required – Cross Examination</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Hearings</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r>
              <a:rPr lang="en-US" dirty="0" smtClean="0"/>
              <a:t>At </a:t>
            </a:r>
            <a:r>
              <a:rPr lang="en-US" dirty="0"/>
              <a:t>the live hearing, the </a:t>
            </a:r>
            <a:r>
              <a:rPr lang="en-US" dirty="0" smtClean="0"/>
              <a:t>decision-maker(s</a:t>
            </a:r>
            <a:r>
              <a:rPr lang="en-US" dirty="0"/>
              <a:t>) must permit each </a:t>
            </a:r>
            <a:r>
              <a:rPr lang="en-US" dirty="0" smtClean="0"/>
              <a:t>party’s advisor </a:t>
            </a:r>
            <a:r>
              <a:rPr lang="en-US" dirty="0"/>
              <a:t>to ask the other party and any witnesses all relevant questions and follow-up </a:t>
            </a:r>
            <a:r>
              <a:rPr lang="en-US" dirty="0" smtClean="0"/>
              <a:t>questions, including </a:t>
            </a:r>
            <a:r>
              <a:rPr lang="en-US" dirty="0"/>
              <a:t>those challenging credibility. </a:t>
            </a:r>
            <a:endParaRPr lang="en-US" dirty="0" smtClean="0"/>
          </a:p>
          <a:p>
            <a:r>
              <a:rPr lang="en-US" dirty="0" smtClean="0"/>
              <a:t>Cross-examination </a:t>
            </a:r>
            <a:r>
              <a:rPr lang="en-US" dirty="0"/>
              <a:t>at the live hearing must </a:t>
            </a:r>
            <a:r>
              <a:rPr lang="en-US" dirty="0" smtClean="0"/>
              <a:t>be conducted </a:t>
            </a:r>
            <a:r>
              <a:rPr lang="en-US" dirty="0"/>
              <a:t>directly, orally, and in real time by the party’s advisor of </a:t>
            </a:r>
            <a:r>
              <a:rPr lang="en-US" dirty="0" smtClean="0"/>
              <a:t>choice.</a:t>
            </a:r>
          </a:p>
          <a:p>
            <a:pPr lvl="1"/>
            <a:r>
              <a:rPr lang="en-US" i="1" dirty="0"/>
              <a:t>If a party does not have an advisor present at the live hearing, </a:t>
            </a:r>
            <a:r>
              <a:rPr lang="en-US" i="1" dirty="0" smtClean="0"/>
              <a:t>the recipient </a:t>
            </a:r>
            <a:r>
              <a:rPr lang="en-US" i="1" u="sng" dirty="0"/>
              <a:t>must provide </a:t>
            </a:r>
            <a:r>
              <a:rPr lang="en-US" i="1" u="sng" dirty="0" smtClean="0"/>
              <a:t>an </a:t>
            </a:r>
            <a:r>
              <a:rPr lang="en-US" i="1" u="sng" dirty="0"/>
              <a:t>advisor of the recipient’s </a:t>
            </a:r>
            <a:r>
              <a:rPr lang="en-US" i="1" u="sng" dirty="0" smtClean="0"/>
              <a:t>choice</a:t>
            </a:r>
            <a:r>
              <a:rPr lang="en-US" i="1" dirty="0" smtClean="0"/>
              <a:t> to </a:t>
            </a:r>
            <a:r>
              <a:rPr lang="en-US" i="1" dirty="0"/>
              <a:t>conduct cross-examination on behalf of </a:t>
            </a:r>
            <a:r>
              <a:rPr lang="en-US" i="1" dirty="0" smtClean="0"/>
              <a:t>that party.</a:t>
            </a:r>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27</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2539717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sz="2400" i="1" dirty="0" smtClean="0"/>
              <a:t>Live Hearings Required – Cross Examination – What? </a:t>
            </a:r>
            <a:endParaRPr lang="en-US" sz="2400"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Hearings</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r>
              <a:rPr lang="en-US" dirty="0"/>
              <a:t>Where one party appears at the hearing and </a:t>
            </a:r>
            <a:r>
              <a:rPr lang="en-US" b="1" i="1" dirty="0"/>
              <a:t>the other party does not, </a:t>
            </a:r>
            <a:r>
              <a:rPr lang="en-US" dirty="0"/>
              <a:t>the non-appearing party’s advisor may appear and conduct cross-examination even when the party whom they are advising does not appear. </a:t>
            </a:r>
          </a:p>
          <a:p>
            <a:pPr lvl="1"/>
            <a:r>
              <a:rPr lang="en-US" sz="2200" dirty="0" smtClean="0"/>
              <a:t>Where </a:t>
            </a:r>
            <a:r>
              <a:rPr lang="en-US" sz="2200" dirty="0"/>
              <a:t>one party does not appear </a:t>
            </a:r>
            <a:r>
              <a:rPr lang="en-US" sz="2200" u="sng" dirty="0"/>
              <a:t>and that party’s advisor of choice does not appear</a:t>
            </a:r>
            <a:r>
              <a:rPr lang="en-US" sz="2200" b="1" i="1" dirty="0"/>
              <a:t>, a recipient-provided advisor must still cross-examine the other, appearing </a:t>
            </a:r>
            <a:r>
              <a:rPr lang="en-US" sz="2200" b="1" i="1" dirty="0" smtClean="0"/>
              <a:t>party “</a:t>
            </a:r>
            <a:r>
              <a:rPr lang="en-US" sz="2200" b="1" i="1" dirty="0"/>
              <a:t>on behalf of” the non-appearing party, </a:t>
            </a:r>
            <a:r>
              <a:rPr lang="en-US" sz="2200" dirty="0"/>
              <a:t>resulting in consideration of the appearing party’s statements but not the non-appearing party’s statements </a:t>
            </a:r>
            <a:r>
              <a:rPr lang="en-US" sz="2200" dirty="0" smtClean="0"/>
              <a:t>(without </a:t>
            </a:r>
            <a:r>
              <a:rPr lang="en-US" sz="2200" dirty="0"/>
              <a:t>any inference being drawn based on the non-appearance).</a:t>
            </a:r>
            <a:endParaRPr lang="en-US" sz="2200" i="1" dirty="0" smtClean="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28</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3934874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Live Hearings Required – Hearsay</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Hearings</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r>
              <a:rPr lang="en-US" dirty="0" smtClean="0"/>
              <a:t>If </a:t>
            </a:r>
            <a:r>
              <a:rPr lang="en-US" dirty="0"/>
              <a:t>a party or witness does not submit to cross-examination at the live hearing, </a:t>
            </a:r>
            <a:r>
              <a:rPr lang="en-US" dirty="0" smtClean="0"/>
              <a:t>the </a:t>
            </a:r>
            <a:r>
              <a:rPr lang="en-US" dirty="0" smtClean="0"/>
              <a:t>decision-maker(s</a:t>
            </a:r>
            <a:r>
              <a:rPr lang="en-US" dirty="0"/>
              <a:t>) must not rely on any statement of that party or witness in reaching </a:t>
            </a:r>
            <a:r>
              <a:rPr lang="en-US" dirty="0" smtClean="0"/>
              <a:t>a determination </a:t>
            </a:r>
            <a:r>
              <a:rPr lang="en-US" dirty="0"/>
              <a:t>regarding </a:t>
            </a:r>
            <a:r>
              <a:rPr lang="en-US" dirty="0" smtClean="0"/>
              <a:t>responsibility.</a:t>
            </a:r>
          </a:p>
          <a:p>
            <a:pPr lvl="1"/>
            <a:r>
              <a:rPr lang="en-US" dirty="0" smtClean="0"/>
              <a:t>The </a:t>
            </a:r>
            <a:r>
              <a:rPr lang="en-US" dirty="0" smtClean="0"/>
              <a:t>decision-maker(s</a:t>
            </a:r>
            <a:r>
              <a:rPr lang="en-US" dirty="0"/>
              <a:t>) </a:t>
            </a:r>
            <a:r>
              <a:rPr lang="en-US" dirty="0" smtClean="0"/>
              <a:t>cannot draw </a:t>
            </a:r>
            <a:r>
              <a:rPr lang="en-US" dirty="0"/>
              <a:t>an inference about the determination regarding responsibility based solely on a </a:t>
            </a:r>
            <a:r>
              <a:rPr lang="en-US" dirty="0" smtClean="0"/>
              <a:t>party’s or witness’s </a:t>
            </a:r>
            <a:r>
              <a:rPr lang="en-US" dirty="0"/>
              <a:t>absence from the live hearing or refusal to answer cross-examination or </a:t>
            </a:r>
            <a:r>
              <a:rPr lang="en-US" dirty="0" smtClean="0"/>
              <a:t>other questions</a:t>
            </a:r>
            <a:endParaRPr lang="en-US" i="1" dirty="0" smtClean="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29</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3096108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B220F7-7E93-9D47-93CD-92DF061FAC8E}"/>
              </a:ext>
            </a:extLst>
          </p:cNvPr>
          <p:cNvSpPr>
            <a:spLocks noGrp="1"/>
          </p:cNvSpPr>
          <p:nvPr>
            <p:ph type="title"/>
          </p:nvPr>
        </p:nvSpPr>
        <p:spPr/>
        <p:txBody>
          <a:bodyPr/>
          <a:lstStyle/>
          <a:p>
            <a:r>
              <a:rPr lang="en-US" dirty="0"/>
              <a:t>Status of Final Regulations</a:t>
            </a:r>
          </a:p>
        </p:txBody>
      </p:sp>
    </p:spTree>
    <p:extLst>
      <p:ext uri="{BB962C8B-B14F-4D97-AF65-F5344CB8AC3E}">
        <p14:creationId xmlns:p14="http://schemas.microsoft.com/office/powerpoint/2010/main" val="1895134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Live Hearings Required – Relevance</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Hearings</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r>
              <a:rPr lang="en-US" dirty="0" smtClean="0"/>
              <a:t>Before a complainant, respondent, or witness answers a cross-examination or other question, the </a:t>
            </a:r>
            <a:r>
              <a:rPr lang="en-US" dirty="0" smtClean="0"/>
              <a:t>decision-maker(s</a:t>
            </a:r>
            <a:r>
              <a:rPr lang="en-US" dirty="0" smtClean="0"/>
              <a:t>) must first determine whether the question is relevant and explain any decision to exclude a question as not relevant.</a:t>
            </a:r>
          </a:p>
          <a:p>
            <a:pPr lvl="1"/>
            <a:r>
              <a:rPr lang="en-US" dirty="0" smtClean="0"/>
              <a:t>Only </a:t>
            </a:r>
            <a:r>
              <a:rPr lang="en-US" dirty="0" smtClean="0"/>
              <a:t>exceptions </a:t>
            </a:r>
            <a:r>
              <a:rPr lang="en-US" dirty="0" smtClean="0"/>
              <a:t>to relevance standard:</a:t>
            </a:r>
          </a:p>
          <a:p>
            <a:pPr lvl="2"/>
            <a:r>
              <a:rPr lang="en-US" i="1" dirty="0" smtClean="0"/>
              <a:t>Rape shield protection;</a:t>
            </a:r>
          </a:p>
          <a:p>
            <a:pPr lvl="2"/>
            <a:r>
              <a:rPr lang="en-US" i="1" dirty="0" smtClean="0"/>
              <a:t>Legally-recognized privilege; and</a:t>
            </a:r>
          </a:p>
          <a:p>
            <a:pPr lvl="2"/>
            <a:r>
              <a:rPr lang="en-US" i="1" dirty="0" smtClean="0"/>
              <a:t>Hearsay</a:t>
            </a:r>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30</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2080821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Live Hearings Required – Virtual and Remote</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Hearings</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r>
              <a:rPr lang="en-US" sz="2700" dirty="0" smtClean="0"/>
              <a:t>At the request of either party, the recipient must provide for the live hearing to occur with the parties located in separate rooms with technology.</a:t>
            </a:r>
          </a:p>
          <a:p>
            <a:pPr lvl="1"/>
            <a:r>
              <a:rPr lang="en-US" sz="2700" dirty="0"/>
              <a:t>Live hearings </a:t>
            </a:r>
            <a:r>
              <a:rPr lang="en-US" sz="2700" dirty="0" smtClean="0"/>
              <a:t>may </a:t>
            </a:r>
            <a:r>
              <a:rPr lang="en-US" sz="2700" dirty="0"/>
              <a:t>be conducted with all parties </a:t>
            </a:r>
            <a:r>
              <a:rPr lang="en-US" sz="2700" dirty="0" smtClean="0"/>
              <a:t>physically present </a:t>
            </a:r>
            <a:r>
              <a:rPr lang="en-US" sz="2700" dirty="0"/>
              <a:t>in the same geographic location or, </a:t>
            </a:r>
            <a:r>
              <a:rPr lang="en-US" sz="2700" i="1" dirty="0"/>
              <a:t>at the recipient’s discretion</a:t>
            </a:r>
            <a:r>
              <a:rPr lang="en-US" sz="2700" dirty="0"/>
              <a:t>, any or all parties</a:t>
            </a:r>
            <a:r>
              <a:rPr lang="en-US" sz="2700" dirty="0" smtClean="0"/>
              <a:t>, witnesses</a:t>
            </a:r>
            <a:r>
              <a:rPr lang="en-US" sz="2700" dirty="0"/>
              <a:t>, and other participants may appear at the live hearing virtually, with </a:t>
            </a:r>
            <a:r>
              <a:rPr lang="en-US" sz="2700" dirty="0" smtClean="0"/>
              <a:t>technology enabling </a:t>
            </a:r>
            <a:r>
              <a:rPr lang="en-US" sz="2700" dirty="0"/>
              <a:t>participants simultaneously to </a:t>
            </a:r>
            <a:r>
              <a:rPr lang="en-US" sz="2700" i="1" u="sng" dirty="0"/>
              <a:t>see and hear</a:t>
            </a:r>
            <a:r>
              <a:rPr lang="en-US" sz="2700" i="1" dirty="0"/>
              <a:t> </a:t>
            </a:r>
            <a:r>
              <a:rPr lang="en-US" sz="2700" dirty="0"/>
              <a:t>each other</a:t>
            </a:r>
            <a:r>
              <a:rPr lang="en-US" sz="2700" dirty="0" smtClean="0"/>
              <a:t>.</a:t>
            </a:r>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31</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480117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Hearing Officers</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Hearings</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r>
              <a:rPr lang="en-US" dirty="0" smtClean="0"/>
              <a:t>The decision-maker </a:t>
            </a:r>
            <a:r>
              <a:rPr lang="en-US" dirty="0"/>
              <a:t>“cannot be the same </a:t>
            </a:r>
            <a:r>
              <a:rPr lang="en-US" dirty="0" smtClean="0"/>
              <a:t>person(s</a:t>
            </a:r>
            <a:r>
              <a:rPr lang="en-US" dirty="0"/>
              <a:t>) as the Title IX Coordinator or the </a:t>
            </a:r>
            <a:r>
              <a:rPr lang="en-US" dirty="0" smtClean="0"/>
              <a:t>investigator(s</a:t>
            </a:r>
            <a:r>
              <a:rPr lang="en-US" dirty="0" smtClean="0"/>
              <a:t>).” §</a:t>
            </a:r>
            <a:r>
              <a:rPr lang="en-US" dirty="0" smtClean="0"/>
              <a:t>106.45(b)(7)(i</a:t>
            </a:r>
            <a:r>
              <a:rPr lang="en-US" dirty="0" smtClean="0"/>
              <a:t>)</a:t>
            </a:r>
          </a:p>
          <a:p>
            <a:r>
              <a:rPr lang="en-US" dirty="0" smtClean="0"/>
              <a:t>Must “not </a:t>
            </a:r>
            <a:r>
              <a:rPr lang="en-US" dirty="0"/>
              <a:t>have a conflict of interest or bias for or against complainants or respondents generally or an individual complainant or respondent</a:t>
            </a:r>
            <a:r>
              <a:rPr lang="en-US" dirty="0" smtClean="0"/>
              <a:t>.” §</a:t>
            </a:r>
            <a:r>
              <a:rPr lang="en-US" dirty="0" smtClean="0"/>
              <a:t>106.45(b)(1)(iii</a:t>
            </a:r>
            <a:r>
              <a:rPr lang="en-US" dirty="0"/>
              <a:t>)</a:t>
            </a:r>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32</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1756807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Written Determination</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Hearings</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pPr>
            <a:r>
              <a:rPr lang="en-US" sz="2000" dirty="0"/>
              <a:t>Decision-makers must “issue a written determination regarding responsibility” that must include: </a:t>
            </a:r>
          </a:p>
          <a:p>
            <a:r>
              <a:rPr lang="en-US" sz="2000" dirty="0"/>
              <a:t>Identification of conduct code sections alleged to have been violated;</a:t>
            </a:r>
          </a:p>
          <a:p>
            <a:r>
              <a:rPr lang="en-US" sz="2000" dirty="0"/>
              <a:t>A description of the procedural steps taken from the receipt of the complaint through the determination;</a:t>
            </a:r>
          </a:p>
          <a:p>
            <a:r>
              <a:rPr lang="en-US" sz="2000" dirty="0"/>
              <a:t>Findings of fact supporting the determination;</a:t>
            </a:r>
          </a:p>
          <a:p>
            <a:r>
              <a:rPr lang="en-US" sz="2000" dirty="0"/>
              <a:t>Conclusions regarding the </a:t>
            </a:r>
            <a:r>
              <a:rPr lang="en-US" sz="2000" dirty="0" smtClean="0"/>
              <a:t>application of </a:t>
            </a:r>
            <a:r>
              <a:rPr lang="en-US" sz="2000" dirty="0"/>
              <a:t>the </a:t>
            </a:r>
            <a:r>
              <a:rPr lang="en-US" sz="2000" dirty="0" smtClean="0"/>
              <a:t>code </a:t>
            </a:r>
            <a:r>
              <a:rPr lang="en-US" sz="2000" dirty="0"/>
              <a:t>of conduct to the facts;</a:t>
            </a:r>
          </a:p>
          <a:p>
            <a:r>
              <a:rPr lang="en-US" sz="2000" dirty="0"/>
              <a:t>Statement of rationale for, the result as to each allegation, including any findings of responsibility and sanctions; </a:t>
            </a:r>
          </a:p>
          <a:p>
            <a:r>
              <a:rPr lang="en-US" sz="2000" dirty="0"/>
              <a:t>Remedies provided to the complainant; and</a:t>
            </a:r>
          </a:p>
          <a:p>
            <a:r>
              <a:rPr lang="en-US" sz="2000" dirty="0"/>
              <a:t>The recipient’s procedures and permissible bases for the parties to appeal.</a:t>
            </a:r>
            <a:br>
              <a:rPr lang="en-US" sz="2000" dirty="0"/>
            </a:br>
            <a:endParaRPr lang="en-US" sz="2000"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33</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127331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Outcome Notification</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Hearings</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pPr>
            <a:r>
              <a:rPr lang="en-US" dirty="0"/>
              <a:t>“The recipient must keep confidential the identity of…any individual who has been reported to be the perpetrator of sex discrimination, any respondent…except as may be permitted </a:t>
            </a:r>
            <a:r>
              <a:rPr lang="en-US" dirty="0" smtClean="0"/>
              <a:t>by . . . FERPA . . . or </a:t>
            </a:r>
            <a:r>
              <a:rPr lang="en-US" dirty="0"/>
              <a:t>as required by law, or to carry out the purposes of </a:t>
            </a:r>
            <a:r>
              <a:rPr lang="en-US" dirty="0" smtClean="0"/>
              <a:t>[the Title IX regulations], </a:t>
            </a:r>
            <a:r>
              <a:rPr lang="en-US" dirty="0"/>
              <a:t>including the conduct of any investigation, hearing, or judicial proceeding arising thereunder.” </a:t>
            </a:r>
            <a:endParaRPr lang="en-US" dirty="0" smtClean="0"/>
          </a:p>
          <a:p>
            <a:pPr marL="0" indent="0">
              <a:buNone/>
            </a:pPr>
            <a:r>
              <a:rPr lang="en-US" dirty="0" smtClean="0"/>
              <a:t>§</a:t>
            </a:r>
            <a:r>
              <a:rPr lang="en-US" dirty="0" smtClean="0"/>
              <a:t>106.71(a</a:t>
            </a:r>
            <a:r>
              <a:rPr lang="en-US" dirty="0"/>
              <a:t>) </a:t>
            </a:r>
          </a:p>
          <a:p>
            <a:pPr marL="0" indent="0">
              <a:buNone/>
            </a:pPr>
            <a:endParaRPr lang="en-US"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34</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843812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Records</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Hearings</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pPr>
            <a:r>
              <a:rPr lang="en-US" dirty="0" smtClean="0"/>
              <a:t>All records pertaining to our responses to reports, including our responsive supportive measures and resolutions materials, must be retained for seven years.</a:t>
            </a:r>
            <a:endParaRPr lang="en-US"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35</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3378897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Training</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Process Generally</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pPr>
            <a:r>
              <a:rPr lang="en-US" dirty="0" smtClean="0"/>
              <a:t>We are required to train all participants in our processes – Title IX staff, investigators, hearing officers, those who facilitate alternative resolution – </a:t>
            </a:r>
            <a:r>
              <a:rPr lang="en-US" i="1" dirty="0" smtClean="0"/>
              <a:t>everyone </a:t>
            </a:r>
            <a:r>
              <a:rPr lang="en-US" dirty="0" smtClean="0"/>
              <a:t>– on the following topics:</a:t>
            </a:r>
          </a:p>
          <a:p>
            <a:r>
              <a:rPr lang="en-US" sz="2200" dirty="0"/>
              <a:t>Definition of sexual harassment in § 106.30, </a:t>
            </a:r>
          </a:p>
          <a:p>
            <a:r>
              <a:rPr lang="en-US" sz="2200" dirty="0"/>
              <a:t>The scope of the recipient’s education program or activity, </a:t>
            </a:r>
          </a:p>
          <a:p>
            <a:r>
              <a:rPr lang="en-US" sz="2200" dirty="0"/>
              <a:t>How to conduct an investigation and grievance process including hearings, appeals, and informal resolution processes, as applicable, and </a:t>
            </a:r>
          </a:p>
          <a:p>
            <a:r>
              <a:rPr lang="en-US" sz="2200" dirty="0"/>
              <a:t>How to serve impartially, including by avoiding prejudgment of the facts at issue, conflicts of interest, and bias. </a:t>
            </a:r>
            <a:endParaRPr lang="en-US" sz="2200" dirty="0" smtClean="0"/>
          </a:p>
          <a:p>
            <a:endParaRPr lang="en-US" sz="2200"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36</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3766492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Training</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Process Generally</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lvl="0" indent="0">
              <a:buNone/>
            </a:pPr>
            <a:r>
              <a:rPr lang="en-US" dirty="0" smtClean="0"/>
              <a:t>In addition, </a:t>
            </a:r>
          </a:p>
          <a:p>
            <a:pPr lvl="0"/>
            <a:r>
              <a:rPr lang="en-US" b="1" i="1" dirty="0" smtClean="0"/>
              <a:t>Decision-makers </a:t>
            </a:r>
            <a:r>
              <a:rPr lang="en-US" dirty="0" smtClean="0"/>
              <a:t>must receive training </a:t>
            </a:r>
            <a:r>
              <a:rPr lang="en-US" dirty="0"/>
              <a:t>on any technology to be used at a live hearing and on issues of relevance of questions and evidence, including when questions and evidence about the complainant’s sexual predisposition or prior sexual behavior are not </a:t>
            </a:r>
            <a:r>
              <a:rPr lang="en-US" dirty="0" smtClean="0"/>
              <a:t>relevant; and </a:t>
            </a:r>
            <a:endParaRPr lang="en-US" dirty="0"/>
          </a:p>
          <a:p>
            <a:pPr lvl="0"/>
            <a:r>
              <a:rPr lang="en-US" b="1" i="1" dirty="0" smtClean="0"/>
              <a:t>Investigators </a:t>
            </a:r>
            <a:r>
              <a:rPr lang="en-US" dirty="0" smtClean="0"/>
              <a:t>must receive </a:t>
            </a:r>
            <a:r>
              <a:rPr lang="en-US" dirty="0"/>
              <a:t>training on issues of relevance to create an </a:t>
            </a:r>
            <a:r>
              <a:rPr lang="en-US" dirty="0" smtClean="0"/>
              <a:t>investigative report.</a:t>
            </a:r>
            <a:endParaRPr lang="en-US" sz="2200"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37</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1431871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Training</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Process Generally</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pPr>
            <a:r>
              <a:rPr lang="en-US" dirty="0"/>
              <a:t>All materials used to train Title IX </a:t>
            </a:r>
            <a:r>
              <a:rPr lang="en-US" dirty="0" smtClean="0"/>
              <a:t>personnel </a:t>
            </a:r>
            <a:r>
              <a:rPr lang="en-US" u="sng" dirty="0" smtClean="0"/>
              <a:t>must </a:t>
            </a:r>
            <a:r>
              <a:rPr lang="en-US" u="sng" dirty="0"/>
              <a:t>be publicly available on the school’s </a:t>
            </a:r>
            <a:r>
              <a:rPr lang="en-US" u="sng" dirty="0" smtClean="0"/>
              <a:t>website</a:t>
            </a:r>
            <a:r>
              <a:rPr lang="en-US" dirty="0" smtClean="0"/>
              <a:t>.</a:t>
            </a:r>
          </a:p>
          <a:p>
            <a:pPr lvl="1"/>
            <a:r>
              <a:rPr lang="en-US" dirty="0" smtClean="0"/>
              <a:t>This </a:t>
            </a:r>
            <a:r>
              <a:rPr lang="en-US" dirty="0"/>
              <a:t>may mean that the school has to secure permission from the </a:t>
            </a:r>
            <a:r>
              <a:rPr lang="en-US" dirty="0" smtClean="0"/>
              <a:t>training’s copyright </a:t>
            </a:r>
            <a:r>
              <a:rPr lang="en-US" dirty="0"/>
              <a:t>holder to publish the training materials on the school’s website.</a:t>
            </a:r>
          </a:p>
          <a:p>
            <a:pPr lvl="1"/>
            <a:r>
              <a:rPr lang="en-US" dirty="0" smtClean="0"/>
              <a:t>If </a:t>
            </a:r>
            <a:r>
              <a:rPr lang="en-US" dirty="0"/>
              <a:t>a school is unable to secure permission from a third party to post copyrighted training materials, then the school must create or obtain training materials  that can lawfully be  posted on the school’s website.</a:t>
            </a:r>
          </a:p>
          <a:p>
            <a:endParaRPr lang="en-US"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38</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2944541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B220F7-7E93-9D47-93CD-92DF061FAC8E}"/>
              </a:ext>
            </a:extLst>
          </p:cNvPr>
          <p:cNvSpPr>
            <a:spLocks noGrp="1"/>
          </p:cNvSpPr>
          <p:nvPr>
            <p:ph type="title"/>
          </p:nvPr>
        </p:nvSpPr>
        <p:spPr/>
        <p:txBody>
          <a:bodyPr/>
          <a:lstStyle/>
          <a:p>
            <a:r>
              <a:rPr lang="en-US" dirty="0" smtClean="0"/>
              <a:t>Standards of </a:t>
            </a:r>
            <a:br>
              <a:rPr lang="en-US" dirty="0" smtClean="0"/>
            </a:br>
            <a:r>
              <a:rPr lang="en-US" dirty="0" smtClean="0"/>
              <a:t>Evidence and Appeals</a:t>
            </a:r>
            <a:endParaRPr lang="en-US" dirty="0"/>
          </a:p>
        </p:txBody>
      </p:sp>
    </p:spTree>
    <p:extLst>
      <p:ext uri="{BB962C8B-B14F-4D97-AF65-F5344CB8AC3E}">
        <p14:creationId xmlns:p14="http://schemas.microsoft.com/office/powerpoint/2010/main" val="629842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When and How?</a:t>
            </a:r>
            <a:endParaRPr lang="en-US"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lstStyle/>
          <a:p>
            <a:r>
              <a:rPr lang="en-US" dirty="0"/>
              <a:t>Status of Final Regulations</a:t>
            </a:r>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852431"/>
            <a:ext cx="7772400" cy="3474720"/>
          </a:xfrm>
        </p:spPr>
        <p:txBody>
          <a:bodyPr/>
          <a:lstStyle/>
          <a:p>
            <a:r>
              <a:rPr lang="en-US" sz="2000" dirty="0" smtClean="0"/>
              <a:t>Final rule </a:t>
            </a:r>
            <a:r>
              <a:rPr lang="en-US" sz="2000" dirty="0" smtClean="0"/>
              <a:t>released by </a:t>
            </a:r>
            <a:r>
              <a:rPr lang="en-US" sz="2000" dirty="0"/>
              <a:t>ED informally on its website on May 6, </a:t>
            </a:r>
            <a:r>
              <a:rPr lang="en-US" sz="2000" dirty="0" smtClean="0"/>
              <a:t>2020 </a:t>
            </a:r>
          </a:p>
          <a:p>
            <a:pPr lvl="1"/>
            <a:r>
              <a:rPr lang="en-US" sz="2000" dirty="0" smtClean="0"/>
              <a:t>(2000</a:t>
            </a:r>
            <a:r>
              <a:rPr lang="en-US" sz="2000" dirty="0" smtClean="0"/>
              <a:t>+ double-spaced pages)</a:t>
            </a:r>
            <a:endParaRPr lang="en-US" sz="2000" dirty="0"/>
          </a:p>
          <a:p>
            <a:r>
              <a:rPr lang="en-US" sz="2000" dirty="0" smtClean="0"/>
              <a:t>Published </a:t>
            </a:r>
            <a:r>
              <a:rPr lang="en-US" sz="2000" dirty="0"/>
              <a:t>in the Federal Register on May 19, </a:t>
            </a:r>
            <a:r>
              <a:rPr lang="en-US" sz="2000" dirty="0" smtClean="0"/>
              <a:t>2020 </a:t>
            </a:r>
            <a:r>
              <a:rPr lang="en-US" sz="2000" dirty="0" smtClean="0"/>
              <a:t>(34 CFR Part 106)</a:t>
            </a:r>
            <a:endParaRPr lang="en-US" sz="2000" dirty="0" smtClean="0"/>
          </a:p>
          <a:p>
            <a:pPr lvl="1"/>
            <a:r>
              <a:rPr lang="en-US" sz="2000" dirty="0" smtClean="0"/>
              <a:t>(550</a:t>
            </a:r>
            <a:r>
              <a:rPr lang="en-US" sz="2000" dirty="0" smtClean="0"/>
              <a:t>+ tight </a:t>
            </a:r>
            <a:r>
              <a:rPr lang="en-US" sz="2000" dirty="0" smtClean="0"/>
              <a:t>single-spaced </a:t>
            </a:r>
            <a:r>
              <a:rPr lang="en-US" sz="2000" dirty="0" smtClean="0"/>
              <a:t>pages)</a:t>
            </a:r>
            <a:endParaRPr lang="en-US" sz="2000" dirty="0"/>
          </a:p>
          <a:p>
            <a:r>
              <a:rPr lang="en-US" sz="2000" dirty="0" smtClean="0"/>
              <a:t>OCR Blog: </a:t>
            </a:r>
            <a:r>
              <a:rPr lang="en-US" sz="2000" dirty="0">
                <a:hlinkClick r:id="rId2"/>
              </a:rPr>
              <a:t>https://www2.ed.gov/about/offices/list/ocr/blog/index.html</a:t>
            </a:r>
            <a:endParaRPr lang="en-US" sz="2000" dirty="0" smtClean="0"/>
          </a:p>
          <a:p>
            <a:r>
              <a:rPr lang="en-US" sz="2000" dirty="0" smtClean="0"/>
              <a:t>Effective </a:t>
            </a:r>
            <a:r>
              <a:rPr lang="en-US" sz="2000" dirty="0"/>
              <a:t>date: August 14, </a:t>
            </a:r>
            <a:r>
              <a:rPr lang="en-US" sz="2000" dirty="0" smtClean="0"/>
              <a:t>2020</a:t>
            </a:r>
          </a:p>
          <a:p>
            <a:pPr lvl="1"/>
            <a:r>
              <a:rPr lang="en-US" sz="2000" dirty="0"/>
              <a:t>ED has publicly articulated an intent to begin enforcement on that </a:t>
            </a:r>
            <a:r>
              <a:rPr lang="en-US" sz="2000" dirty="0" smtClean="0"/>
              <a:t>date </a:t>
            </a:r>
          </a:p>
          <a:p>
            <a:pPr lvl="1"/>
            <a:r>
              <a:rPr lang="en-US" sz="2000" dirty="0" smtClean="0"/>
              <a:t>No </a:t>
            </a:r>
            <a:r>
              <a:rPr lang="en-US" sz="2000" dirty="0"/>
              <a:t>“grace period</a:t>
            </a:r>
            <a:r>
              <a:rPr lang="en-US" sz="2000" dirty="0" smtClean="0"/>
              <a:t>”</a:t>
            </a:r>
          </a:p>
          <a:p>
            <a:r>
              <a:rPr lang="en-US" sz="2000" dirty="0" smtClean="0"/>
              <a:t>No lawsuit </a:t>
            </a:r>
            <a:r>
              <a:rPr lang="en-US" sz="2000" dirty="0" smtClean="0"/>
              <a:t>(yet</a:t>
            </a:r>
            <a:r>
              <a:rPr lang="en-US" sz="2000" dirty="0" smtClean="0"/>
              <a:t>) </a:t>
            </a:r>
            <a:r>
              <a:rPr lang="en-US" sz="2000" i="1" dirty="0" smtClean="0"/>
              <a:t>seeking to preliminarily enjoin </a:t>
            </a:r>
            <a:r>
              <a:rPr lang="en-US" sz="2000" dirty="0" smtClean="0"/>
              <a:t>the regs or their effective date</a:t>
            </a:r>
            <a:endParaRPr lang="en-US" sz="2000" dirty="0"/>
          </a:p>
          <a:p>
            <a:pPr lvl="1"/>
            <a:endParaRPr lang="en-US" sz="2000"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4</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3581268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Burden of Proof</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fontScale="90000"/>
          </a:bodyPr>
          <a:lstStyle/>
          <a:p>
            <a:r>
              <a:rPr lang="en-US" dirty="0"/>
              <a:t>Standards of </a:t>
            </a:r>
            <a:r>
              <a:rPr lang="en-US" dirty="0" smtClean="0"/>
              <a:t>Evidence </a:t>
            </a:r>
            <a:r>
              <a:rPr lang="en-US" dirty="0"/>
              <a:t>and Appeals</a:t>
            </a:r>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r>
              <a:rPr lang="en-US" dirty="0" smtClean="0"/>
              <a:t>Permitted to use either clear </a:t>
            </a:r>
            <a:r>
              <a:rPr lang="en-US" dirty="0"/>
              <a:t>and convincing evidence standard; </a:t>
            </a:r>
            <a:r>
              <a:rPr lang="en-US" dirty="0" smtClean="0"/>
              <a:t>or preponderance </a:t>
            </a:r>
            <a:r>
              <a:rPr lang="en-US" dirty="0"/>
              <a:t>of the evidence standard </a:t>
            </a:r>
          </a:p>
          <a:p>
            <a:r>
              <a:rPr lang="en-US" i="1" dirty="0" smtClean="0"/>
              <a:t>But </a:t>
            </a:r>
            <a:r>
              <a:rPr lang="en-US" dirty="0" smtClean="0"/>
              <a:t>recipients </a:t>
            </a:r>
            <a:r>
              <a:rPr lang="en-US" dirty="0"/>
              <a:t>must apply the same standard of evidence for </a:t>
            </a:r>
            <a:endParaRPr lang="en-US" dirty="0" smtClean="0"/>
          </a:p>
          <a:p>
            <a:pPr lvl="1"/>
            <a:r>
              <a:rPr lang="en-US" dirty="0" smtClean="0"/>
              <a:t>formal </a:t>
            </a:r>
            <a:r>
              <a:rPr lang="en-US" dirty="0"/>
              <a:t>complaints against students as for formal complaints against employees, including faculty, and </a:t>
            </a:r>
            <a:endParaRPr lang="en-US" dirty="0" smtClean="0"/>
          </a:p>
          <a:p>
            <a:pPr lvl="1"/>
            <a:r>
              <a:rPr lang="en-US" dirty="0" smtClean="0"/>
              <a:t>apply </a:t>
            </a:r>
            <a:r>
              <a:rPr lang="en-US" dirty="0"/>
              <a:t>the same standard of evidence to all formal complaints of sexual harassment</a:t>
            </a:r>
          </a:p>
          <a:p>
            <a:pPr marL="0" indent="0">
              <a:buNone/>
            </a:pPr>
            <a:endParaRPr lang="en-US" dirty="0" smtClean="0"/>
          </a:p>
          <a:p>
            <a:pPr marL="0" indent="0">
              <a:buNone/>
            </a:pPr>
            <a:r>
              <a:rPr lang="en-US" dirty="0" smtClean="0"/>
              <a:t>§ </a:t>
            </a:r>
            <a:r>
              <a:rPr lang="en-US" dirty="0" smtClean="0"/>
              <a:t>106.45(b)(1)(vii</a:t>
            </a:r>
            <a:r>
              <a:rPr lang="en-US" dirty="0"/>
              <a:t>)</a:t>
            </a:r>
          </a:p>
          <a:p>
            <a:endParaRPr lang="en-US"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40</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2999241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Appeal Standards</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fontScale="90000"/>
          </a:bodyPr>
          <a:lstStyle/>
          <a:p>
            <a:r>
              <a:rPr lang="en-US" dirty="0"/>
              <a:t>Standards of </a:t>
            </a:r>
            <a:r>
              <a:rPr lang="en-US" dirty="0" smtClean="0"/>
              <a:t>Evidence </a:t>
            </a:r>
            <a:r>
              <a:rPr lang="en-US" dirty="0"/>
              <a:t>and Appeals</a:t>
            </a:r>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r>
              <a:rPr lang="en-US" sz="2200" dirty="0" smtClean="0"/>
              <a:t>Must </a:t>
            </a:r>
            <a:r>
              <a:rPr lang="en-US" sz="2200" dirty="0"/>
              <a:t>offer both parties an appeal from a determination regarding </a:t>
            </a:r>
            <a:r>
              <a:rPr lang="en-US" sz="2200" dirty="0" smtClean="0"/>
              <a:t>responsibility, </a:t>
            </a:r>
            <a:r>
              <a:rPr lang="en-US" sz="2200" dirty="0"/>
              <a:t>and from a recipient’s dismissal of a formal </a:t>
            </a:r>
            <a:r>
              <a:rPr lang="en-US" sz="2200" dirty="0" smtClean="0"/>
              <a:t>complaint.  Required bases:</a:t>
            </a:r>
            <a:endParaRPr lang="en-US" sz="2200" dirty="0"/>
          </a:p>
          <a:p>
            <a:pPr lvl="1"/>
            <a:r>
              <a:rPr lang="en-US" sz="1800" dirty="0"/>
              <a:t>Procedural </a:t>
            </a:r>
            <a:r>
              <a:rPr lang="en-US" sz="1800" dirty="0" smtClean="0"/>
              <a:t>irregularity that affected the outcome of the matter;</a:t>
            </a:r>
            <a:endParaRPr lang="en-US" sz="1800" dirty="0"/>
          </a:p>
          <a:p>
            <a:pPr lvl="1"/>
            <a:r>
              <a:rPr lang="en-US" sz="1800" dirty="0"/>
              <a:t>New evidence that was not reasonably available at the time the determination regarding responsibility or dismissal was made, that could affect the outcome of the matter; and</a:t>
            </a:r>
          </a:p>
          <a:p>
            <a:pPr lvl="1"/>
            <a:r>
              <a:rPr lang="en-US" sz="1800" dirty="0"/>
              <a:t>The Title IX Coordinator, </a:t>
            </a:r>
            <a:r>
              <a:rPr lang="en-US" sz="1800" dirty="0" smtClean="0"/>
              <a:t>investigator(s</a:t>
            </a:r>
            <a:r>
              <a:rPr lang="en-US" sz="1800" dirty="0"/>
              <a:t>), or </a:t>
            </a:r>
            <a:r>
              <a:rPr lang="en-US" sz="1800" dirty="0" smtClean="0"/>
              <a:t>decision-maker(s</a:t>
            </a:r>
            <a:r>
              <a:rPr lang="en-US" sz="1800" dirty="0"/>
              <a:t>) had a conflict of interest or bias for or against complainants or respondents generally or the individual complainant or respondent that affected the outcome of the matter. </a:t>
            </a:r>
          </a:p>
          <a:p>
            <a:r>
              <a:rPr lang="en-US" sz="2200" dirty="0"/>
              <a:t>A recipient may offer an appeal equally to both parties on additional bases</a:t>
            </a:r>
            <a:r>
              <a:rPr lang="en-US" sz="2200" dirty="0" smtClean="0"/>
              <a:t>.</a:t>
            </a:r>
            <a:endParaRPr lang="en-US" sz="2200"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41</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2318276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B220F7-7E93-9D47-93CD-92DF061FAC8E}"/>
              </a:ext>
            </a:extLst>
          </p:cNvPr>
          <p:cNvSpPr>
            <a:spLocks noGrp="1"/>
          </p:cNvSpPr>
          <p:nvPr>
            <p:ph type="title"/>
          </p:nvPr>
        </p:nvSpPr>
        <p:spPr/>
        <p:txBody>
          <a:bodyPr/>
          <a:lstStyle/>
          <a:p>
            <a:r>
              <a:rPr lang="en-US" dirty="0" smtClean="0"/>
              <a:t>Informal </a:t>
            </a:r>
            <a:r>
              <a:rPr lang="en-US" dirty="0" smtClean="0"/>
              <a:t>(</a:t>
            </a:r>
            <a:r>
              <a:rPr lang="en-US" i="1" dirty="0" smtClean="0"/>
              <a:t>Alternative</a:t>
            </a:r>
            <a:r>
              <a:rPr lang="en-US" i="1" dirty="0" smtClean="0"/>
              <a:t>) </a:t>
            </a:r>
            <a:r>
              <a:rPr lang="en-US" dirty="0" smtClean="0"/>
              <a:t>Resolution</a:t>
            </a:r>
            <a:endParaRPr lang="en-US" dirty="0"/>
          </a:p>
        </p:txBody>
      </p:sp>
    </p:spTree>
    <p:extLst>
      <p:ext uri="{BB962C8B-B14F-4D97-AF65-F5344CB8AC3E}">
        <p14:creationId xmlns:p14="http://schemas.microsoft.com/office/powerpoint/2010/main" val="559318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Alternative Resolutions Available</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Alternative Resolution</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r>
              <a:rPr lang="en-US" sz="2200" dirty="0"/>
              <a:t>A</a:t>
            </a:r>
            <a:r>
              <a:rPr lang="en-US" sz="2200" dirty="0" smtClean="0"/>
              <a:t>t </a:t>
            </a:r>
            <a:r>
              <a:rPr lang="en-US" sz="2200" dirty="0"/>
              <a:t> any time prior to reaching a determination regarding responsibility, </a:t>
            </a:r>
            <a:r>
              <a:rPr lang="en-US" sz="2200" dirty="0" smtClean="0"/>
              <a:t>we may </a:t>
            </a:r>
            <a:r>
              <a:rPr lang="en-US" sz="2200" dirty="0"/>
              <a:t>facilitate an informal resolution process </a:t>
            </a:r>
            <a:r>
              <a:rPr lang="en-US" sz="2200" dirty="0" smtClean="0"/>
              <a:t>that </a:t>
            </a:r>
            <a:r>
              <a:rPr lang="en-US" sz="2200" dirty="0"/>
              <a:t>does not involve a full investigation and </a:t>
            </a:r>
            <a:r>
              <a:rPr lang="en-US" sz="2200" dirty="0" smtClean="0"/>
              <a:t>adjudication </a:t>
            </a:r>
            <a:r>
              <a:rPr lang="en-US" sz="2200" dirty="0"/>
              <a:t> </a:t>
            </a:r>
          </a:p>
          <a:p>
            <a:pPr lvl="1"/>
            <a:r>
              <a:rPr lang="en-US" sz="2200" dirty="0" smtClean="0"/>
              <a:t>May </a:t>
            </a:r>
            <a:r>
              <a:rPr lang="en-US" sz="2200" dirty="0"/>
              <a:t>not require the parties to participate in an informal resolution process and </a:t>
            </a:r>
            <a:endParaRPr lang="en-US" sz="2200" dirty="0" smtClean="0"/>
          </a:p>
          <a:p>
            <a:pPr lvl="1"/>
            <a:r>
              <a:rPr lang="en-US" sz="2200" i="1" dirty="0"/>
              <a:t>M</a:t>
            </a:r>
            <a:r>
              <a:rPr lang="en-US" sz="2200" i="1" dirty="0" smtClean="0"/>
              <a:t>ay </a:t>
            </a:r>
            <a:r>
              <a:rPr lang="en-US" sz="2200" i="1" dirty="0"/>
              <a:t>not offer an informal resolution process unless a formal complaint is </a:t>
            </a:r>
            <a:r>
              <a:rPr lang="en-US" sz="2200" i="1" dirty="0" smtClean="0"/>
              <a:t>filed</a:t>
            </a:r>
            <a:endParaRPr lang="en-US" sz="2200" i="1"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43</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10683318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Alternative Resolution Requirements</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Alternative Resolution</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pPr>
            <a:r>
              <a:rPr lang="en-US" dirty="0" smtClean="0"/>
              <a:t>To facilitate an alternative resolution, we must:</a:t>
            </a:r>
            <a:endParaRPr lang="en-US" dirty="0"/>
          </a:p>
          <a:p>
            <a:r>
              <a:rPr lang="en-US" dirty="0"/>
              <a:t>Obtain the parties’ voluntary written </a:t>
            </a:r>
            <a:r>
              <a:rPr lang="en-US" dirty="0" smtClean="0"/>
              <a:t>consent; and</a:t>
            </a:r>
            <a:endParaRPr lang="en-US" dirty="0"/>
          </a:p>
          <a:p>
            <a:r>
              <a:rPr lang="en-US" dirty="0" smtClean="0"/>
              <a:t>Provide </a:t>
            </a:r>
            <a:r>
              <a:rPr lang="en-US" dirty="0"/>
              <a:t>written notice to the </a:t>
            </a:r>
            <a:r>
              <a:rPr lang="en-US" dirty="0" smtClean="0"/>
              <a:t>parties disclosing:</a:t>
            </a:r>
            <a:endParaRPr lang="en-US" dirty="0"/>
          </a:p>
          <a:p>
            <a:pPr lvl="1"/>
            <a:r>
              <a:rPr lang="en-US" sz="2200" dirty="0" smtClean="0"/>
              <a:t>The </a:t>
            </a:r>
            <a:r>
              <a:rPr lang="en-US" sz="2200" dirty="0"/>
              <a:t>allegations;</a:t>
            </a:r>
          </a:p>
          <a:p>
            <a:pPr lvl="1"/>
            <a:r>
              <a:rPr lang="en-US" sz="2200" dirty="0" smtClean="0"/>
              <a:t>The </a:t>
            </a:r>
            <a:r>
              <a:rPr lang="en-US" sz="2200" dirty="0"/>
              <a:t>requirements of the informal resolution process</a:t>
            </a:r>
            <a:r>
              <a:rPr lang="en-US" sz="2200" dirty="0" smtClean="0"/>
              <a:t>, including the </a:t>
            </a:r>
            <a:r>
              <a:rPr lang="en-US" sz="2200" dirty="0"/>
              <a:t>circumstances under which it precludes the parties from resuming a formal complaint arising from the same </a:t>
            </a:r>
            <a:r>
              <a:rPr lang="en-US" sz="2200" dirty="0" smtClean="0"/>
              <a:t>allegations,</a:t>
            </a:r>
            <a:endParaRPr lang="en-US" sz="2200" dirty="0"/>
          </a:p>
          <a:p>
            <a:pPr lvl="1"/>
            <a:r>
              <a:rPr lang="en-US" sz="2200" dirty="0" smtClean="0"/>
              <a:t>Any </a:t>
            </a:r>
            <a:r>
              <a:rPr lang="en-US" sz="2200" dirty="0"/>
              <a:t>consequences resulting from participating in the informal resolution process, including records that will be maintained or could be shared</a:t>
            </a:r>
            <a:r>
              <a:rPr lang="en-US" sz="2200" dirty="0" smtClean="0"/>
              <a:t>.</a:t>
            </a:r>
            <a:endParaRPr lang="en-US" sz="2200"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44</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1066590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Alternative Resolution Requirements</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Alternative Resolution</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pPr>
            <a:r>
              <a:rPr lang="en-US" dirty="0" smtClean="0"/>
              <a:t>A </a:t>
            </a:r>
            <a:r>
              <a:rPr lang="en-US" dirty="0"/>
              <a:t>written consent form to participate in informal resolution might </a:t>
            </a:r>
            <a:r>
              <a:rPr lang="en-US" dirty="0" smtClean="0"/>
              <a:t>include e.g., agreement that: </a:t>
            </a:r>
            <a:endParaRPr lang="en-US" dirty="0"/>
          </a:p>
          <a:p>
            <a:r>
              <a:rPr lang="en-US" dirty="0"/>
              <a:t>S</a:t>
            </a:r>
            <a:r>
              <a:rPr lang="en-US" dirty="0" smtClean="0"/>
              <a:t>uccessful </a:t>
            </a:r>
            <a:r>
              <a:rPr lang="en-US" dirty="0"/>
              <a:t>completion of preparatory meetings is a precondition to participation in informal </a:t>
            </a:r>
            <a:r>
              <a:rPr lang="en-US" dirty="0" smtClean="0"/>
              <a:t>resolution</a:t>
            </a:r>
          </a:p>
          <a:p>
            <a:r>
              <a:rPr lang="en-US" dirty="0" smtClean="0"/>
              <a:t>The </a:t>
            </a:r>
            <a:r>
              <a:rPr lang="en-US" dirty="0"/>
              <a:t>parties are bound by the terms of </a:t>
            </a:r>
            <a:r>
              <a:rPr lang="en-US" dirty="0" smtClean="0"/>
              <a:t>any final informal </a:t>
            </a:r>
            <a:r>
              <a:rPr lang="en-US" dirty="0"/>
              <a:t>resolution agreement, cannot return to formal </a:t>
            </a:r>
            <a:r>
              <a:rPr lang="en-US" dirty="0" smtClean="0"/>
              <a:t>resolution after an agreement, </a:t>
            </a:r>
            <a:r>
              <a:rPr lang="en-US" dirty="0"/>
              <a:t>and consequences for failing to comply with agreement </a:t>
            </a:r>
            <a:r>
              <a:rPr lang="en-US" dirty="0" smtClean="0"/>
              <a:t>terms</a:t>
            </a:r>
          </a:p>
          <a:p>
            <a:r>
              <a:rPr lang="en-US" dirty="0" smtClean="0"/>
              <a:t>How and for how long records will be kept</a:t>
            </a:r>
            <a:endParaRPr lang="en-US"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45</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137154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Alternative Resolution Requirements</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Alternative Resolution</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r>
              <a:rPr lang="en-US" dirty="0" smtClean="0"/>
              <a:t>Any </a:t>
            </a:r>
            <a:r>
              <a:rPr lang="en-US" dirty="0"/>
              <a:t>party has the right to withdraw from the informal resolution process and resume the grievance process with respect to the formal </a:t>
            </a:r>
            <a:r>
              <a:rPr lang="en-US" dirty="0" smtClean="0"/>
              <a:t>complaint</a:t>
            </a:r>
            <a:endParaRPr lang="en-US" dirty="0"/>
          </a:p>
          <a:p>
            <a:r>
              <a:rPr lang="en-US" i="1" dirty="0" smtClean="0"/>
              <a:t>May not </a:t>
            </a:r>
            <a:r>
              <a:rPr lang="en-US" i="1" dirty="0"/>
              <a:t>offer or facilitate an informal resolution process to resolve allegations that an employee sexually harassed a student</a:t>
            </a:r>
          </a:p>
          <a:p>
            <a:endParaRPr lang="en-US"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46</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18080376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B220F7-7E93-9D47-93CD-92DF061FAC8E}"/>
              </a:ext>
            </a:extLst>
          </p:cNvPr>
          <p:cNvSpPr>
            <a:spLocks noGrp="1"/>
          </p:cNvSpPr>
          <p:nvPr>
            <p:ph type="title"/>
          </p:nvPr>
        </p:nvSpPr>
        <p:spPr/>
        <p:txBody>
          <a:bodyPr/>
          <a:lstStyle/>
          <a:p>
            <a:r>
              <a:rPr lang="en-US" dirty="0" smtClean="0"/>
              <a:t>Implementation</a:t>
            </a:r>
            <a:endParaRPr lang="en-US" dirty="0"/>
          </a:p>
        </p:txBody>
      </p:sp>
    </p:spTree>
    <p:extLst>
      <p:ext uri="{BB962C8B-B14F-4D97-AF65-F5344CB8AC3E}">
        <p14:creationId xmlns:p14="http://schemas.microsoft.com/office/powerpoint/2010/main" val="31151628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Recommendation 1</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Implementation </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pPr>
            <a:r>
              <a:rPr lang="en-US" sz="2200" dirty="0"/>
              <a:t>Convene a working group comprised of stakeholders necessary to make changes that are as broad reaching as those required by the regulations.  A start at suggested representation on the working group:</a:t>
            </a:r>
          </a:p>
          <a:p>
            <a:pPr lvl="1"/>
            <a:r>
              <a:rPr lang="en-US" sz="2200" dirty="0"/>
              <a:t>OGC and/or outside counsel</a:t>
            </a:r>
          </a:p>
          <a:p>
            <a:pPr lvl="1"/>
            <a:r>
              <a:rPr lang="en-US" sz="2200" dirty="0"/>
              <a:t>TIXC and Office of Institutional Equity staff</a:t>
            </a:r>
          </a:p>
          <a:p>
            <a:pPr lvl="1"/>
            <a:r>
              <a:rPr lang="en-US" sz="2200" dirty="0"/>
              <a:t>Student affairs, student conduct</a:t>
            </a:r>
          </a:p>
          <a:p>
            <a:pPr lvl="1"/>
            <a:r>
              <a:rPr lang="en-US" sz="2200" dirty="0"/>
              <a:t>Human resources, labor relations</a:t>
            </a:r>
          </a:p>
          <a:p>
            <a:pPr lvl="1"/>
            <a:r>
              <a:rPr lang="en-US" sz="2200" dirty="0"/>
              <a:t>Provost’s office </a:t>
            </a:r>
          </a:p>
          <a:p>
            <a:pPr marL="0" indent="0">
              <a:buNone/>
            </a:pPr>
            <a:r>
              <a:rPr lang="en-US" sz="2200" dirty="0"/>
              <a:t>If you are on a large campus, consider creating sub-working groups for discrete issues like labor, faculty, etc</a:t>
            </a:r>
            <a:r>
              <a:rPr lang="en-US" sz="2200" dirty="0" smtClean="0"/>
              <a:t>.</a:t>
            </a:r>
            <a:endParaRPr lang="en-US" sz="2200" dirty="0"/>
          </a:p>
          <a:p>
            <a:endParaRPr lang="en-US" sz="2200"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48</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1083551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Recommendation 2</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Implementation </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tabLst>
                <a:tab pos="457200" algn="l"/>
              </a:tabLst>
            </a:pPr>
            <a:r>
              <a:rPr lang="en-US" dirty="0"/>
              <a:t>Gather all materials that may need to be revised or considered: </a:t>
            </a:r>
          </a:p>
          <a:p>
            <a:pPr lvl="1">
              <a:tabLst>
                <a:tab pos="457200" algn="l"/>
              </a:tabLst>
            </a:pPr>
            <a:r>
              <a:rPr lang="en-US" dirty="0"/>
              <a:t>CBAs</a:t>
            </a:r>
          </a:p>
          <a:p>
            <a:pPr lvl="1">
              <a:tabLst>
                <a:tab pos="457200" algn="l"/>
              </a:tabLst>
            </a:pPr>
            <a:r>
              <a:rPr lang="en-US" dirty="0"/>
              <a:t>Student and faculty handbooks </a:t>
            </a:r>
          </a:p>
          <a:p>
            <a:pPr lvl="1">
              <a:tabLst>
                <a:tab pos="457200" algn="l"/>
              </a:tabLst>
            </a:pPr>
            <a:r>
              <a:rPr lang="en-US" dirty="0"/>
              <a:t>State laws that bear on investigations, adjudications, including the standard of evidence and limitations</a:t>
            </a:r>
            <a:r>
              <a:rPr lang="en-US" dirty="0" smtClean="0"/>
              <a:t>/ prescriptions </a:t>
            </a:r>
            <a:r>
              <a:rPr lang="en-US" dirty="0"/>
              <a:t>regarding the role of advisors and outcome notification</a:t>
            </a:r>
          </a:p>
          <a:p>
            <a:pPr marL="0" indent="0">
              <a:buNone/>
              <a:tabLst>
                <a:tab pos="457200" algn="l"/>
              </a:tabLst>
            </a:pPr>
            <a:r>
              <a:rPr lang="en-US" dirty="0"/>
              <a:t>If you identify conflicts with state law, bring on government relations, and, depending on your state, consider looping in your state AG’s office</a:t>
            </a:r>
          </a:p>
          <a:p>
            <a:pPr marL="457200" lvl="1" indent="0">
              <a:buNone/>
            </a:pPr>
            <a:endParaRPr lang="en-US" dirty="0"/>
          </a:p>
          <a:p>
            <a:endParaRPr lang="en-US" dirty="0"/>
          </a:p>
          <a:p>
            <a:pPr marL="0" indent="0">
              <a:buNone/>
            </a:pPr>
            <a:endParaRPr lang="en-US"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49</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1837388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5544\Downloads\clipart36682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453" y="182816"/>
            <a:ext cx="4654891" cy="656599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742" y="3264330"/>
            <a:ext cx="414312" cy="40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9086850">
            <a:off x="4438436" y="955497"/>
            <a:ext cx="915635" cy="369332"/>
          </a:xfrm>
          <a:prstGeom prst="rect">
            <a:avLst/>
          </a:prstGeom>
          <a:noFill/>
        </p:spPr>
        <p:txBody>
          <a:bodyPr wrap="none" rtlCol="0">
            <a:spAutoFit/>
          </a:bodyPr>
          <a:lstStyle/>
          <a:p>
            <a:r>
              <a:rPr lang="en-US" i="1" dirty="0" smtClean="0"/>
              <a:t>conduct</a:t>
            </a:r>
            <a:endParaRPr lang="en-US" i="1" dirty="0"/>
          </a:p>
        </p:txBody>
      </p:sp>
      <p:sp>
        <p:nvSpPr>
          <p:cNvPr id="6" name="TextBox 5"/>
          <p:cNvSpPr txBox="1"/>
          <p:nvPr/>
        </p:nvSpPr>
        <p:spPr>
          <a:xfrm rot="17290764">
            <a:off x="5146534" y="739442"/>
            <a:ext cx="915635" cy="369332"/>
          </a:xfrm>
          <a:prstGeom prst="rect">
            <a:avLst/>
          </a:prstGeom>
          <a:noFill/>
        </p:spPr>
        <p:txBody>
          <a:bodyPr wrap="none" rtlCol="0">
            <a:spAutoFit/>
          </a:bodyPr>
          <a:lstStyle/>
          <a:p>
            <a:r>
              <a:rPr lang="en-US" i="1" dirty="0" smtClean="0"/>
              <a:t>conduct</a:t>
            </a:r>
            <a:endParaRPr lang="en-US" i="1" dirty="0"/>
          </a:p>
        </p:txBody>
      </p:sp>
      <p:sp>
        <p:nvSpPr>
          <p:cNvPr id="7" name="TextBox 6"/>
          <p:cNvSpPr txBox="1"/>
          <p:nvPr/>
        </p:nvSpPr>
        <p:spPr>
          <a:xfrm rot="14349418">
            <a:off x="5539802" y="1662381"/>
            <a:ext cx="915635" cy="369332"/>
          </a:xfrm>
          <a:prstGeom prst="rect">
            <a:avLst/>
          </a:prstGeom>
          <a:noFill/>
        </p:spPr>
        <p:txBody>
          <a:bodyPr wrap="none" rtlCol="0">
            <a:spAutoFit/>
          </a:bodyPr>
          <a:lstStyle/>
          <a:p>
            <a:r>
              <a:rPr lang="en-US" i="1" dirty="0" smtClean="0"/>
              <a:t>conduct</a:t>
            </a:r>
            <a:endParaRPr lang="en-US" i="1" dirty="0"/>
          </a:p>
        </p:txBody>
      </p:sp>
      <p:sp>
        <p:nvSpPr>
          <p:cNvPr id="8" name="TextBox 7"/>
          <p:cNvSpPr txBox="1"/>
          <p:nvPr/>
        </p:nvSpPr>
        <p:spPr>
          <a:xfrm rot="2079208">
            <a:off x="4414694" y="1623049"/>
            <a:ext cx="915635" cy="369332"/>
          </a:xfrm>
          <a:prstGeom prst="rect">
            <a:avLst/>
          </a:prstGeom>
          <a:noFill/>
        </p:spPr>
        <p:txBody>
          <a:bodyPr wrap="none" rtlCol="0">
            <a:spAutoFit/>
          </a:bodyPr>
          <a:lstStyle/>
          <a:p>
            <a:r>
              <a:rPr lang="en-US" i="1" dirty="0" smtClean="0"/>
              <a:t>conduct</a:t>
            </a:r>
            <a:endParaRPr lang="en-US" i="1" dirty="0"/>
          </a:p>
        </p:txBody>
      </p:sp>
      <p:sp>
        <p:nvSpPr>
          <p:cNvPr id="9" name="TextBox 8"/>
          <p:cNvSpPr txBox="1"/>
          <p:nvPr/>
        </p:nvSpPr>
        <p:spPr>
          <a:xfrm rot="1742195">
            <a:off x="4009737" y="571832"/>
            <a:ext cx="915635" cy="369332"/>
          </a:xfrm>
          <a:prstGeom prst="rect">
            <a:avLst/>
          </a:prstGeom>
          <a:noFill/>
        </p:spPr>
        <p:txBody>
          <a:bodyPr wrap="none" rtlCol="0">
            <a:spAutoFit/>
          </a:bodyPr>
          <a:lstStyle/>
          <a:p>
            <a:r>
              <a:rPr lang="en-US" i="1" dirty="0" smtClean="0"/>
              <a:t>conduct</a:t>
            </a:r>
            <a:endParaRPr lang="en-US" i="1" dirty="0"/>
          </a:p>
        </p:txBody>
      </p:sp>
      <p:sp>
        <p:nvSpPr>
          <p:cNvPr id="10" name="TextBox 9"/>
          <p:cNvSpPr txBox="1"/>
          <p:nvPr/>
        </p:nvSpPr>
        <p:spPr>
          <a:xfrm rot="19360384">
            <a:off x="4742618" y="2086829"/>
            <a:ext cx="915635" cy="369332"/>
          </a:xfrm>
          <a:prstGeom prst="rect">
            <a:avLst/>
          </a:prstGeom>
          <a:noFill/>
        </p:spPr>
        <p:txBody>
          <a:bodyPr wrap="none" rtlCol="0">
            <a:spAutoFit/>
          </a:bodyPr>
          <a:lstStyle/>
          <a:p>
            <a:r>
              <a:rPr lang="en-US" i="1" dirty="0" smtClean="0"/>
              <a:t>conduct</a:t>
            </a:r>
            <a:endParaRPr lang="en-US" i="1" dirty="0"/>
          </a:p>
        </p:txBody>
      </p:sp>
      <p:sp>
        <p:nvSpPr>
          <p:cNvPr id="11" name="TextBox 10"/>
          <p:cNvSpPr txBox="1"/>
          <p:nvPr/>
        </p:nvSpPr>
        <p:spPr>
          <a:xfrm rot="4118239">
            <a:off x="5658871" y="911514"/>
            <a:ext cx="915635" cy="369332"/>
          </a:xfrm>
          <a:prstGeom prst="rect">
            <a:avLst/>
          </a:prstGeom>
          <a:noFill/>
        </p:spPr>
        <p:txBody>
          <a:bodyPr wrap="none" rtlCol="0">
            <a:spAutoFit/>
          </a:bodyPr>
          <a:lstStyle/>
          <a:p>
            <a:r>
              <a:rPr lang="en-US" i="1" dirty="0" smtClean="0"/>
              <a:t>conduct</a:t>
            </a:r>
            <a:endParaRPr lang="en-US" i="1" dirty="0"/>
          </a:p>
        </p:txBody>
      </p:sp>
      <p:sp>
        <p:nvSpPr>
          <p:cNvPr id="12" name="TextBox 11"/>
          <p:cNvSpPr txBox="1"/>
          <p:nvPr/>
        </p:nvSpPr>
        <p:spPr>
          <a:xfrm rot="1178529">
            <a:off x="6033054" y="587361"/>
            <a:ext cx="915635" cy="369332"/>
          </a:xfrm>
          <a:prstGeom prst="rect">
            <a:avLst/>
          </a:prstGeom>
          <a:noFill/>
        </p:spPr>
        <p:txBody>
          <a:bodyPr wrap="none" rtlCol="0">
            <a:spAutoFit/>
          </a:bodyPr>
          <a:lstStyle/>
          <a:p>
            <a:r>
              <a:rPr lang="en-US" i="1" dirty="0" smtClean="0"/>
              <a:t>conduct</a:t>
            </a:r>
            <a:endParaRPr lang="en-US" i="1" dirty="0"/>
          </a:p>
        </p:txBody>
      </p:sp>
      <p:sp>
        <p:nvSpPr>
          <p:cNvPr id="4" name="TextBox 3"/>
          <p:cNvSpPr txBox="1"/>
          <p:nvPr/>
        </p:nvSpPr>
        <p:spPr>
          <a:xfrm>
            <a:off x="1931542" y="3264330"/>
            <a:ext cx="2792867" cy="323165"/>
          </a:xfrm>
          <a:prstGeom prst="rect">
            <a:avLst/>
          </a:prstGeom>
          <a:noFill/>
        </p:spPr>
        <p:txBody>
          <a:bodyPr wrap="square" rtlCol="0">
            <a:spAutoFit/>
          </a:bodyPr>
          <a:lstStyle/>
          <a:p>
            <a:r>
              <a:rPr lang="en-US" sz="1500" i="1" dirty="0" smtClean="0"/>
              <a:t>Title IX regulatory definition </a:t>
            </a:r>
            <a:r>
              <a:rPr lang="en-US" sz="1500" dirty="0" smtClean="0">
                <a:sym typeface="Wingdings" panose="05000000000000000000" pitchFamily="2" charset="2"/>
              </a:rPr>
              <a:t></a:t>
            </a:r>
            <a:endParaRPr lang="en-US" sz="1500" dirty="0"/>
          </a:p>
        </p:txBody>
      </p:sp>
      <p:sp>
        <p:nvSpPr>
          <p:cNvPr id="14" name="TextBox 13"/>
          <p:cNvSpPr txBox="1"/>
          <p:nvPr/>
        </p:nvSpPr>
        <p:spPr>
          <a:xfrm>
            <a:off x="5997618" y="3264329"/>
            <a:ext cx="2601851" cy="323165"/>
          </a:xfrm>
          <a:prstGeom prst="rect">
            <a:avLst/>
          </a:prstGeom>
          <a:noFill/>
        </p:spPr>
        <p:txBody>
          <a:bodyPr wrap="square" rtlCol="0">
            <a:spAutoFit/>
          </a:bodyPr>
          <a:lstStyle/>
          <a:p>
            <a:r>
              <a:rPr lang="en-US" sz="1500" dirty="0" smtClean="0">
                <a:sym typeface="Wingdings" panose="05000000000000000000" pitchFamily="2" charset="2"/>
              </a:rPr>
              <a:t></a:t>
            </a:r>
            <a:r>
              <a:rPr lang="en-US" sz="1500" i="1" dirty="0" smtClean="0">
                <a:sym typeface="Wingdings" panose="05000000000000000000" pitchFamily="2" charset="2"/>
              </a:rPr>
              <a:t> Title IX r</a:t>
            </a:r>
            <a:r>
              <a:rPr lang="en-US" sz="1500" i="1" dirty="0" smtClean="0"/>
              <a:t>egulatory definition</a:t>
            </a:r>
            <a:endParaRPr lang="en-US" sz="1500" i="1" dirty="0"/>
          </a:p>
        </p:txBody>
      </p:sp>
      <p:sp>
        <p:nvSpPr>
          <p:cNvPr id="5" name="TextBox 4"/>
          <p:cNvSpPr txBox="1"/>
          <p:nvPr/>
        </p:nvSpPr>
        <p:spPr>
          <a:xfrm>
            <a:off x="3758039" y="4859672"/>
            <a:ext cx="3226085" cy="1077218"/>
          </a:xfrm>
          <a:prstGeom prst="rect">
            <a:avLst/>
          </a:prstGeom>
          <a:noFill/>
        </p:spPr>
        <p:txBody>
          <a:bodyPr wrap="square" rtlCol="0">
            <a:spAutoFit/>
          </a:bodyPr>
          <a:lstStyle/>
          <a:p>
            <a:pPr algn="ctr"/>
            <a:r>
              <a:rPr lang="en-US" i="1" dirty="0" smtClean="0"/>
              <a:t>Title IX regulatory</a:t>
            </a:r>
            <a:r>
              <a:rPr lang="en-US" dirty="0" smtClean="0"/>
              <a:t> </a:t>
            </a:r>
          </a:p>
          <a:p>
            <a:pPr algn="ctr"/>
            <a:r>
              <a:rPr lang="en-US" sz="2500" dirty="0" smtClean="0">
                <a:sym typeface="Wingdings" panose="05000000000000000000" pitchFamily="2" charset="2"/>
              </a:rPr>
              <a:t>   </a:t>
            </a:r>
            <a:r>
              <a:rPr lang="en-US" sz="2800" i="1" dirty="0">
                <a:sym typeface="Wingdings" panose="05000000000000000000" pitchFamily="2" charset="2"/>
              </a:rPr>
              <a:t>o</a:t>
            </a:r>
            <a:r>
              <a:rPr lang="en-US" sz="2800" i="1" dirty="0" smtClean="0"/>
              <a:t>bligations</a:t>
            </a:r>
            <a:r>
              <a:rPr lang="en-US" sz="2800" dirty="0" smtClean="0"/>
              <a:t>   </a:t>
            </a:r>
            <a:r>
              <a:rPr lang="en-US" sz="2500" dirty="0" smtClean="0">
                <a:sym typeface="Wingdings" panose="05000000000000000000" pitchFamily="2" charset="2"/>
              </a:rPr>
              <a:t></a:t>
            </a:r>
            <a:endParaRPr lang="en-US" sz="2500" dirty="0"/>
          </a:p>
          <a:p>
            <a:pPr algn="ctr"/>
            <a:r>
              <a:rPr lang="en-US" dirty="0" smtClean="0"/>
              <a:t>  </a:t>
            </a:r>
            <a:endParaRPr lang="en-US"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985" y="5936890"/>
            <a:ext cx="586355" cy="394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3239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Recommendation 3</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Implementation </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tabLst>
                <a:tab pos="457200" algn="l"/>
              </a:tabLst>
            </a:pPr>
            <a:r>
              <a:rPr lang="en-US" dirty="0" smtClean="0"/>
              <a:t>Identify </a:t>
            </a:r>
            <a:r>
              <a:rPr lang="en-US" dirty="0"/>
              <a:t>community stakeholders that must, or should, weigh in on the new policy prior to 	implementation, and develop a communications plan with respect to each.  </a:t>
            </a:r>
            <a:r>
              <a:rPr lang="en-US" i="1" dirty="0"/>
              <a:t>E.g.</a:t>
            </a:r>
            <a:r>
              <a:rPr lang="en-US" dirty="0"/>
              <a:t>:</a:t>
            </a:r>
          </a:p>
          <a:p>
            <a:pPr lvl="1">
              <a:tabLst>
                <a:tab pos="457200" algn="l"/>
              </a:tabLst>
            </a:pPr>
            <a:r>
              <a:rPr lang="en-US" dirty="0"/>
              <a:t>Governing board</a:t>
            </a:r>
          </a:p>
          <a:p>
            <a:pPr lvl="1">
              <a:tabLst>
                <a:tab pos="457200" algn="l"/>
              </a:tabLst>
            </a:pPr>
            <a:r>
              <a:rPr lang="en-US" dirty="0"/>
              <a:t>Office of the President</a:t>
            </a:r>
          </a:p>
          <a:p>
            <a:pPr lvl="1">
              <a:tabLst>
                <a:tab pos="457200" algn="l"/>
              </a:tabLst>
            </a:pPr>
            <a:r>
              <a:rPr lang="en-US" dirty="0"/>
              <a:t>Faculty senate</a:t>
            </a:r>
          </a:p>
          <a:p>
            <a:pPr lvl="1">
              <a:tabLst>
                <a:tab pos="457200" algn="l"/>
              </a:tabLst>
            </a:pPr>
            <a:r>
              <a:rPr lang="en-US" dirty="0"/>
              <a:t>Student government/press</a:t>
            </a:r>
          </a:p>
          <a:p>
            <a:pPr lvl="1">
              <a:tabLst>
                <a:tab pos="457200" algn="l"/>
              </a:tabLst>
            </a:pPr>
            <a:r>
              <a:rPr lang="en-US" dirty="0"/>
              <a:t>Campus advocacy groups</a:t>
            </a:r>
          </a:p>
          <a:p>
            <a:pPr lvl="1">
              <a:tabLst>
                <a:tab pos="457200" algn="l"/>
              </a:tabLst>
            </a:pPr>
            <a:endParaRPr lang="en-US" dirty="0"/>
          </a:p>
          <a:p>
            <a:pPr marL="457200" lvl="1" indent="0">
              <a:buNone/>
            </a:pPr>
            <a:endParaRPr lang="en-US" dirty="0"/>
          </a:p>
          <a:p>
            <a:endParaRPr lang="en-US" dirty="0"/>
          </a:p>
          <a:p>
            <a:pPr marL="0" indent="0">
              <a:buNone/>
            </a:pPr>
            <a:endParaRPr lang="en-US"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50</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7237374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Recommendation 4</a:t>
            </a:r>
            <a:endParaRPr lang="en-US" i="1"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normAutofit/>
          </a:bodyPr>
          <a:lstStyle/>
          <a:p>
            <a:r>
              <a:rPr lang="en-US" dirty="0" smtClean="0"/>
              <a:t>Implementation </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85800" y="1910993"/>
            <a:ext cx="7772400" cy="4032607"/>
          </a:xfrm>
        </p:spPr>
        <p:txBody>
          <a:bodyPr/>
          <a:lstStyle/>
          <a:p>
            <a:pPr marL="0" indent="0">
              <a:buNone/>
              <a:tabLst>
                <a:tab pos="457200" algn="l"/>
              </a:tabLst>
            </a:pPr>
            <a:r>
              <a:rPr lang="en-US" dirty="0"/>
              <a:t>As a working group, draft and adopt a timeline: </a:t>
            </a:r>
          </a:p>
          <a:p>
            <a:pPr lvl="1">
              <a:tabLst>
                <a:tab pos="457200" algn="l"/>
              </a:tabLst>
            </a:pPr>
            <a:r>
              <a:rPr lang="en-US" dirty="0"/>
              <a:t>To have a final policy on August 14, when must key steps be accomplished to make sure drafting, input, revisions, and a final draft are rolled out? </a:t>
            </a:r>
          </a:p>
          <a:p>
            <a:pPr lvl="1">
              <a:tabLst>
                <a:tab pos="457200" algn="l"/>
              </a:tabLst>
            </a:pPr>
            <a:r>
              <a:rPr lang="en-US" dirty="0"/>
              <a:t>Communicate with all of the groups you identified on the prior slide </a:t>
            </a:r>
          </a:p>
          <a:p>
            <a:pPr lvl="1">
              <a:tabLst>
                <a:tab pos="457200" algn="l"/>
              </a:tabLst>
            </a:pPr>
            <a:r>
              <a:rPr lang="en-US" dirty="0"/>
              <a:t>Let them know </a:t>
            </a:r>
            <a:r>
              <a:rPr lang="en-US" i="1" dirty="0"/>
              <a:t>now </a:t>
            </a:r>
            <a:r>
              <a:rPr lang="en-US" dirty="0"/>
              <a:t>when to expect to be asked for feedback and that you will be on a tight schedule.</a:t>
            </a:r>
          </a:p>
          <a:p>
            <a:pPr marL="457200" lvl="1" indent="0">
              <a:buNone/>
            </a:pPr>
            <a:endParaRPr lang="en-US" dirty="0"/>
          </a:p>
          <a:p>
            <a:endParaRPr lang="en-US" dirty="0"/>
          </a:p>
          <a:p>
            <a:pPr marL="0" indent="0">
              <a:buNone/>
            </a:pPr>
            <a:endParaRPr lang="en-US"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51</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22876993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61323C7-A88F-7D4A-A886-9A4C022A5074}"/>
              </a:ext>
            </a:extLst>
          </p:cNvPr>
          <p:cNvSpPr>
            <a:spLocks noGrp="1"/>
          </p:cNvSpPr>
          <p:nvPr>
            <p:ph sz="quarter" idx="12"/>
          </p:nvPr>
        </p:nvSpPr>
        <p:spPr/>
        <p:txBody>
          <a:bodyPr/>
          <a:lstStyle/>
          <a:p>
            <a:pPr marL="0" indent="0">
              <a:buNone/>
            </a:pP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endParaRPr lang="en-US" dirty="0"/>
          </a:p>
        </p:txBody>
      </p:sp>
      <p:sp>
        <p:nvSpPr>
          <p:cNvPr id="3" name="Title 2">
            <a:extLst>
              <a:ext uri="{FF2B5EF4-FFF2-40B4-BE49-F238E27FC236}">
                <a16:creationId xmlns="" xmlns:a16="http://schemas.microsoft.com/office/drawing/2014/main" id="{9C5E73CE-8A16-1946-A2C2-9622062C6665}"/>
              </a:ext>
            </a:extLst>
          </p:cNvPr>
          <p:cNvSpPr>
            <a:spLocks noGrp="1"/>
          </p:cNvSpPr>
          <p:nvPr>
            <p:ph type="title"/>
          </p:nvPr>
        </p:nvSpPr>
        <p:spPr/>
        <p:txBody>
          <a:bodyPr>
            <a:normAutofit/>
          </a:bodyPr>
          <a:lstStyle/>
          <a:p>
            <a:r>
              <a:rPr lang="en-US" dirty="0"/>
              <a:t>Questions &amp; Answers </a:t>
            </a:r>
          </a:p>
        </p:txBody>
      </p:sp>
      <p:sp>
        <p:nvSpPr>
          <p:cNvPr id="5" name="Slide Number Placeholder 4">
            <a:extLst>
              <a:ext uri="{FF2B5EF4-FFF2-40B4-BE49-F238E27FC236}">
                <a16:creationId xmlns="" xmlns:a16="http://schemas.microsoft.com/office/drawing/2014/main" id="{742CB96A-BECD-E14A-AA4A-914630636C0F}"/>
              </a:ext>
            </a:extLst>
          </p:cNvPr>
          <p:cNvSpPr>
            <a:spLocks noGrp="1"/>
          </p:cNvSpPr>
          <p:nvPr>
            <p:ph type="sldNum" sz="quarter" idx="14"/>
          </p:nvPr>
        </p:nvSpPr>
        <p:spPr/>
        <p:txBody>
          <a:bodyPr/>
          <a:lstStyle/>
          <a:p>
            <a:fld id="{E76B6642-1AA4-43CA-96DC-A93A92BF5D52}" type="slidenum">
              <a:rPr lang="en-US" smtClean="0"/>
              <a:pPr/>
              <a:t>52</a:t>
            </a:fld>
            <a:endParaRPr lang="en-US" dirty="0"/>
          </a:p>
        </p:txBody>
      </p:sp>
      <p:sp>
        <p:nvSpPr>
          <p:cNvPr id="10" name="Content Placeholder 9">
            <a:extLst>
              <a:ext uri="{FF2B5EF4-FFF2-40B4-BE49-F238E27FC236}">
                <a16:creationId xmlns="" xmlns:a16="http://schemas.microsoft.com/office/drawing/2014/main" id="{A23EC0EA-FC7A-3644-82E1-46E5A713CFD5}"/>
              </a:ext>
            </a:extLst>
          </p:cNvPr>
          <p:cNvSpPr>
            <a:spLocks noGrp="1"/>
          </p:cNvSpPr>
          <p:nvPr>
            <p:ph sz="quarter" idx="19"/>
          </p:nvPr>
        </p:nvSpPr>
        <p:spPr/>
        <p:txBody>
          <a:bodyPr/>
          <a:lstStyle/>
          <a:p>
            <a:endParaRPr lang="en-US" dirty="0"/>
          </a:p>
        </p:txBody>
      </p:sp>
      <p:pic>
        <p:nvPicPr>
          <p:cNvPr id="7" name="Content Placeholder 5">
            <a:extLst>
              <a:ext uri="{FF2B5EF4-FFF2-40B4-BE49-F238E27FC236}">
                <a16:creationId xmlns="" xmlns:a16="http://schemas.microsoft.com/office/drawing/2014/main" id="{F6539E22-D8D5-4E47-B621-29B67F23F7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 t="2569" r="11703" b="9883"/>
          <a:stretch/>
        </p:blipFill>
        <p:spPr>
          <a:xfrm>
            <a:off x="2031451" y="1862852"/>
            <a:ext cx="5081096" cy="3891802"/>
          </a:xfrm>
          <a:prstGeom prst="rect">
            <a:avLst/>
          </a:prstGeom>
          <a:solidFill>
            <a:schemeClr val="bg1"/>
          </a:solidFill>
          <a:ln w="38100">
            <a:noFill/>
          </a:ln>
        </p:spPr>
      </p:pic>
    </p:spTree>
    <p:extLst>
      <p:ext uri="{BB962C8B-B14F-4D97-AF65-F5344CB8AC3E}">
        <p14:creationId xmlns:p14="http://schemas.microsoft.com/office/powerpoint/2010/main" val="19397894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53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0" y="228600"/>
            <a:ext cx="9144000" cy="609600"/>
          </a:xfrm>
          <a:prstGeom prst="rect">
            <a:avLst/>
          </a:prstGeom>
          <a:noFill/>
        </p:spPr>
        <p:txBody>
          <a:bodyPr lIns="91440">
            <a:normAutofit lnSpcReduction="10000"/>
          </a:bodyPr>
          <a:lstStyle>
            <a:lvl1pPr algn="ctr" defTabSz="914400" rtl="0" eaLnBrk="1" latinLnBrk="0" hangingPunct="1">
              <a:lnSpc>
                <a:spcPct val="90000"/>
              </a:lnSpc>
              <a:spcBef>
                <a:spcPct val="0"/>
              </a:spcBef>
              <a:buNone/>
              <a:defRPr sz="3200" b="1" kern="1200">
                <a:solidFill>
                  <a:schemeClr val="accent1"/>
                </a:solidFill>
                <a:effectLst/>
                <a:latin typeface="Arial" panose="020B0604020202020204" pitchFamily="34" charset="0"/>
                <a:ea typeface="+mj-ea"/>
                <a:cs typeface="Arial" panose="020B0604020202020204" pitchFamily="34" charset="0"/>
              </a:defRPr>
            </a:lvl1pPr>
          </a:lstStyle>
          <a:p>
            <a:r>
              <a:rPr lang="en-US" sz="4000" spc="-100" dirty="0">
                <a:solidFill>
                  <a:schemeClr val="bg1"/>
                </a:solidFill>
                <a:latin typeface="+mj-lt"/>
              </a:rPr>
              <a:t>Stay Connected</a:t>
            </a:r>
          </a:p>
        </p:txBody>
      </p:sp>
      <p:cxnSp>
        <p:nvCxnSpPr>
          <p:cNvPr id="11" name="Straight Connector 10"/>
          <p:cNvCxnSpPr>
            <a:cxnSpLocks/>
          </p:cNvCxnSpPr>
          <p:nvPr/>
        </p:nvCxnSpPr>
        <p:spPr>
          <a:xfrm>
            <a:off x="2913207" y="5105400"/>
            <a:ext cx="318279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hlinkClick r:id="rId2"/>
            <a:extLst>
              <a:ext uri="{FF2B5EF4-FFF2-40B4-BE49-F238E27FC236}">
                <a16:creationId xmlns="" xmlns:a16="http://schemas.microsoft.com/office/drawing/2014/main" id="{31CFD9F0-3464-434F-9F1A-14F1739072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57600" y="5334000"/>
            <a:ext cx="456519" cy="456519"/>
          </a:xfrm>
          <a:prstGeom prst="rect">
            <a:avLst/>
          </a:prstGeom>
        </p:spPr>
      </p:pic>
      <p:pic>
        <p:nvPicPr>
          <p:cNvPr id="16" name="Picture 15">
            <a:hlinkClick r:id="rId4"/>
            <a:extLst>
              <a:ext uri="{FF2B5EF4-FFF2-40B4-BE49-F238E27FC236}">
                <a16:creationId xmlns="" xmlns:a16="http://schemas.microsoft.com/office/drawing/2014/main" id="{B016A947-575F-384F-979A-ADB0DBD093A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351198" y="5334000"/>
            <a:ext cx="457196" cy="457196"/>
          </a:xfrm>
          <a:prstGeom prst="rect">
            <a:avLst/>
          </a:prstGeom>
        </p:spPr>
      </p:pic>
      <p:pic>
        <p:nvPicPr>
          <p:cNvPr id="17" name="Picture 16">
            <a:hlinkClick r:id="rId6"/>
            <a:extLst>
              <a:ext uri="{FF2B5EF4-FFF2-40B4-BE49-F238E27FC236}">
                <a16:creationId xmlns="" xmlns:a16="http://schemas.microsoft.com/office/drawing/2014/main" id="{35A1BA24-3A32-4D45-B724-313B4E94AF5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045473" y="5334000"/>
            <a:ext cx="457196" cy="457196"/>
          </a:xfrm>
          <a:prstGeom prst="rect">
            <a:avLst/>
          </a:prstGeom>
        </p:spPr>
      </p:pic>
    </p:spTree>
    <p:extLst>
      <p:ext uri="{BB962C8B-B14F-4D97-AF65-F5344CB8AC3E}">
        <p14:creationId xmlns:p14="http://schemas.microsoft.com/office/powerpoint/2010/main" val="2364029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B220F7-7E93-9D47-93CD-92DF061FAC8E}"/>
              </a:ext>
            </a:extLst>
          </p:cNvPr>
          <p:cNvSpPr>
            <a:spLocks noGrp="1"/>
          </p:cNvSpPr>
          <p:nvPr>
            <p:ph type="title"/>
          </p:nvPr>
        </p:nvSpPr>
        <p:spPr/>
        <p:txBody>
          <a:bodyPr/>
          <a:lstStyle/>
          <a:p>
            <a:r>
              <a:rPr lang="en-US" dirty="0"/>
              <a:t>Title IX Jurisdiction</a:t>
            </a:r>
          </a:p>
        </p:txBody>
      </p:sp>
    </p:spTree>
    <p:extLst>
      <p:ext uri="{BB962C8B-B14F-4D97-AF65-F5344CB8AC3E}">
        <p14:creationId xmlns:p14="http://schemas.microsoft.com/office/powerpoint/2010/main" val="4141394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smtClean="0"/>
              <a:t>Four Elements </a:t>
            </a:r>
            <a:r>
              <a:rPr lang="en-US" i="1" dirty="0" smtClean="0">
                <a:sym typeface="Wingdings" panose="05000000000000000000" pitchFamily="2" charset="2"/>
              </a:rPr>
              <a:t> Response Obligations</a:t>
            </a:r>
            <a:endParaRPr lang="en-US"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lstStyle/>
          <a:p>
            <a:r>
              <a:rPr lang="en-US" dirty="0"/>
              <a:t>Title IX Jurisdiction</a:t>
            </a:r>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44703" y="1914075"/>
            <a:ext cx="7772400" cy="3474720"/>
          </a:xfrm>
        </p:spPr>
        <p:txBody>
          <a:bodyPr/>
          <a:lstStyle/>
          <a:p>
            <a:pPr marL="228589" indent="0">
              <a:buNone/>
            </a:pPr>
            <a:r>
              <a:rPr lang="en-US" dirty="0"/>
              <a:t>A recipient with </a:t>
            </a:r>
          </a:p>
          <a:p>
            <a:pPr marL="228589" indent="0">
              <a:buNone/>
            </a:pPr>
            <a:r>
              <a:rPr lang="en-US" i="1" dirty="0"/>
              <a:t>[1] </a:t>
            </a:r>
            <a:r>
              <a:rPr lang="en-US" b="1" i="1" u="sng" dirty="0"/>
              <a:t>actual knowledge</a:t>
            </a:r>
            <a:r>
              <a:rPr lang="en-US" b="1" i="1" dirty="0"/>
              <a:t> </a:t>
            </a:r>
            <a:r>
              <a:rPr lang="en-US" i="1" dirty="0"/>
              <a:t>of </a:t>
            </a:r>
          </a:p>
          <a:p>
            <a:pPr marL="228589" indent="0">
              <a:buNone/>
            </a:pPr>
            <a:r>
              <a:rPr lang="en-US" i="1" dirty="0"/>
              <a:t>[2] </a:t>
            </a:r>
            <a:r>
              <a:rPr lang="en-US" b="1" i="1" u="sng" dirty="0"/>
              <a:t>sexual harassment</a:t>
            </a:r>
            <a:r>
              <a:rPr lang="en-US" i="1" dirty="0"/>
              <a:t> </a:t>
            </a:r>
            <a:endParaRPr lang="en-US" i="1" dirty="0" smtClean="0"/>
          </a:p>
          <a:p>
            <a:pPr marL="228589" indent="0">
              <a:buNone/>
            </a:pPr>
            <a:r>
              <a:rPr lang="en-US" i="1" dirty="0" smtClean="0"/>
              <a:t>[</a:t>
            </a:r>
            <a:r>
              <a:rPr lang="en-US" i="1" dirty="0"/>
              <a:t>3] in </a:t>
            </a:r>
            <a:r>
              <a:rPr lang="en-US" b="1" i="1" u="sng" dirty="0" smtClean="0"/>
              <a:t>an </a:t>
            </a:r>
            <a:r>
              <a:rPr lang="en-US" b="1" i="1" u="sng" dirty="0"/>
              <a:t>education program or activity </a:t>
            </a:r>
            <a:r>
              <a:rPr lang="en-US" i="1" dirty="0"/>
              <a:t>of the recipient </a:t>
            </a:r>
            <a:endParaRPr lang="en-US" i="1" dirty="0" smtClean="0"/>
          </a:p>
          <a:p>
            <a:pPr marL="228589" indent="0">
              <a:buNone/>
            </a:pPr>
            <a:r>
              <a:rPr lang="en-US" i="1" dirty="0" smtClean="0"/>
              <a:t>[</a:t>
            </a:r>
            <a:r>
              <a:rPr lang="en-US" i="1" dirty="0"/>
              <a:t>4] against </a:t>
            </a:r>
            <a:r>
              <a:rPr lang="en-US" b="1" i="1" u="sng" dirty="0"/>
              <a:t>a person in the United States</a:t>
            </a:r>
            <a:r>
              <a:rPr lang="en-US" i="1" dirty="0"/>
              <a:t> </a:t>
            </a:r>
            <a:endParaRPr lang="en-US" i="1" dirty="0" smtClean="0"/>
          </a:p>
          <a:p>
            <a:pPr marL="228589" indent="0">
              <a:buNone/>
            </a:pPr>
            <a:endParaRPr lang="en-US" i="1" dirty="0" smtClean="0"/>
          </a:p>
          <a:p>
            <a:pPr marL="1028689" lvl="1" indent="-342900">
              <a:buFont typeface="Wingdings"/>
              <a:buChar char="à"/>
            </a:pPr>
            <a:r>
              <a:rPr lang="en-US" dirty="0" smtClean="0"/>
              <a:t>must</a:t>
            </a:r>
            <a:r>
              <a:rPr lang="en-US" i="1" dirty="0" smtClean="0"/>
              <a:t> </a:t>
            </a:r>
            <a:r>
              <a:rPr lang="en-US" b="1" i="1" u="sng" dirty="0"/>
              <a:t>respond</a:t>
            </a:r>
            <a:r>
              <a:rPr lang="en-US" i="1" dirty="0"/>
              <a:t> </a:t>
            </a:r>
            <a:r>
              <a:rPr lang="en-US" dirty="0" smtClean="0"/>
              <a:t>in </a:t>
            </a:r>
            <a:r>
              <a:rPr lang="en-US" dirty="0"/>
              <a:t>a manner that is </a:t>
            </a:r>
            <a:endParaRPr lang="en-US" dirty="0" smtClean="0"/>
          </a:p>
          <a:p>
            <a:pPr marL="1028689" lvl="1" indent="-342900">
              <a:buFont typeface="Wingdings"/>
              <a:buChar char="à"/>
            </a:pPr>
            <a:r>
              <a:rPr lang="en-US" dirty="0" smtClean="0"/>
              <a:t>not </a:t>
            </a:r>
            <a:r>
              <a:rPr lang="en-US" dirty="0"/>
              <a:t>deliberately indifferent</a:t>
            </a:r>
            <a:r>
              <a:rPr lang="en-US" dirty="0" smtClean="0"/>
              <a:t>.  </a:t>
            </a:r>
            <a:endParaRPr lang="en-US" dirty="0"/>
          </a:p>
          <a:p>
            <a:pPr marL="228589" indent="0">
              <a:buNone/>
            </a:pPr>
            <a:r>
              <a:rPr lang="en-US" dirty="0" smtClean="0"/>
              <a:t>§ </a:t>
            </a:r>
            <a:r>
              <a:rPr lang="en-US" dirty="0"/>
              <a:t>106.44(a)</a:t>
            </a:r>
            <a:endParaRPr lang="en-US"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7</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2646261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D7D657FD-4B37-E244-9A02-FBB07E6A1602}"/>
              </a:ext>
            </a:extLst>
          </p:cNvPr>
          <p:cNvSpPr>
            <a:spLocks noGrp="1"/>
          </p:cNvSpPr>
          <p:nvPr>
            <p:ph type="title"/>
          </p:nvPr>
        </p:nvSpPr>
        <p:spPr/>
        <p:txBody>
          <a:bodyPr/>
          <a:lstStyle/>
          <a:p>
            <a:r>
              <a:rPr lang="en-US" dirty="0"/>
              <a:t>Title IX Jurisdiction</a:t>
            </a:r>
          </a:p>
        </p:txBody>
      </p:sp>
      <p:sp>
        <p:nvSpPr>
          <p:cNvPr id="7" name="Slide Number Placeholder 6">
            <a:extLst>
              <a:ext uri="{FF2B5EF4-FFF2-40B4-BE49-F238E27FC236}">
                <a16:creationId xmlns="" xmlns:a16="http://schemas.microsoft.com/office/drawing/2014/main" id="{5E2D0B85-B2F0-0A41-A219-FF7880D6D298}"/>
              </a:ext>
            </a:extLst>
          </p:cNvPr>
          <p:cNvSpPr>
            <a:spLocks noGrp="1"/>
          </p:cNvSpPr>
          <p:nvPr>
            <p:ph type="sldNum" sz="quarter" idx="18"/>
          </p:nvPr>
        </p:nvSpPr>
        <p:spPr/>
        <p:txBody>
          <a:bodyPr/>
          <a:lstStyle/>
          <a:p>
            <a:fld id="{E76B6642-1AA4-43CA-96DC-A93A92BF5D52}" type="slidenum">
              <a:rPr lang="en-US" smtClean="0"/>
              <a:pPr/>
              <a:t>8</a:t>
            </a:fld>
            <a:endParaRPr lang="en-US" dirty="0"/>
          </a:p>
        </p:txBody>
      </p:sp>
      <p:sp>
        <p:nvSpPr>
          <p:cNvPr id="10" name="Content Placeholder 9">
            <a:extLst>
              <a:ext uri="{FF2B5EF4-FFF2-40B4-BE49-F238E27FC236}">
                <a16:creationId xmlns="" xmlns:a16="http://schemas.microsoft.com/office/drawing/2014/main" id="{759DDA80-9410-A04C-AB4C-294BE546E05B}"/>
              </a:ext>
            </a:extLst>
          </p:cNvPr>
          <p:cNvSpPr>
            <a:spLocks noGrp="1"/>
          </p:cNvSpPr>
          <p:nvPr>
            <p:ph sz="quarter" idx="19"/>
          </p:nvPr>
        </p:nvSpPr>
        <p:spPr/>
        <p:txBody>
          <a:bodyPr/>
          <a:lstStyle/>
          <a:p>
            <a:endParaRPr lang="en-US" dirty="0"/>
          </a:p>
        </p:txBody>
      </p:sp>
      <p:pic>
        <p:nvPicPr>
          <p:cNvPr id="102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139069" y="1233488"/>
            <a:ext cx="6865862" cy="471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741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170740C-2751-7443-84DA-1A3CD748A931}"/>
              </a:ext>
            </a:extLst>
          </p:cNvPr>
          <p:cNvSpPr>
            <a:spLocks noGrp="1"/>
          </p:cNvSpPr>
          <p:nvPr>
            <p:ph sz="quarter" idx="12"/>
          </p:nvPr>
        </p:nvSpPr>
        <p:spPr/>
        <p:txBody>
          <a:bodyPr/>
          <a:lstStyle/>
          <a:p>
            <a:r>
              <a:rPr lang="en-US" i="1" dirty="0"/>
              <a:t>Actual </a:t>
            </a:r>
            <a:r>
              <a:rPr lang="en-US" i="1" dirty="0" smtClean="0"/>
              <a:t>Knowledge and Responsible Employees</a:t>
            </a:r>
            <a:endParaRPr lang="en-US" dirty="0"/>
          </a:p>
        </p:txBody>
      </p:sp>
      <p:sp>
        <p:nvSpPr>
          <p:cNvPr id="3" name="Title 2">
            <a:extLst>
              <a:ext uri="{FF2B5EF4-FFF2-40B4-BE49-F238E27FC236}">
                <a16:creationId xmlns="" xmlns:a16="http://schemas.microsoft.com/office/drawing/2014/main" id="{A1FE9E28-46C0-A04B-907E-60411176ED47}"/>
              </a:ext>
            </a:extLst>
          </p:cNvPr>
          <p:cNvSpPr>
            <a:spLocks noGrp="1"/>
          </p:cNvSpPr>
          <p:nvPr>
            <p:ph type="title"/>
          </p:nvPr>
        </p:nvSpPr>
        <p:spPr/>
        <p:txBody>
          <a:bodyPr/>
          <a:lstStyle/>
          <a:p>
            <a:r>
              <a:rPr lang="en-US" dirty="0"/>
              <a:t>Title IX Jurisdiction</a:t>
            </a:r>
            <a:endParaRPr lang="en-US" dirty="0"/>
          </a:p>
        </p:txBody>
      </p:sp>
      <p:sp>
        <p:nvSpPr>
          <p:cNvPr id="4" name="Content Placeholder 3">
            <a:extLst>
              <a:ext uri="{FF2B5EF4-FFF2-40B4-BE49-F238E27FC236}">
                <a16:creationId xmlns="" xmlns:a16="http://schemas.microsoft.com/office/drawing/2014/main" id="{8BB2AB8E-A3A2-3743-888D-DF4639DC3BC9}"/>
              </a:ext>
            </a:extLst>
          </p:cNvPr>
          <p:cNvSpPr>
            <a:spLocks noGrp="1"/>
          </p:cNvSpPr>
          <p:nvPr>
            <p:ph sz="quarter" idx="15"/>
          </p:nvPr>
        </p:nvSpPr>
        <p:spPr>
          <a:xfrm>
            <a:off x="654977" y="1883253"/>
            <a:ext cx="7772400" cy="3474720"/>
          </a:xfrm>
        </p:spPr>
        <p:txBody>
          <a:bodyPr/>
          <a:lstStyle/>
          <a:p>
            <a:pPr marL="0" indent="0">
              <a:buNone/>
            </a:pPr>
            <a:r>
              <a:rPr lang="en-US" dirty="0"/>
              <a:t>“The mere ability or obligation to report sexual harassment or to inform a student about how to report sexual harassment, or having been trained to do so, does not qualify an individual as one who has authority to institute corrective measures on behalf of the recipient</a:t>
            </a:r>
            <a:r>
              <a:rPr lang="en-US" dirty="0" smtClean="0"/>
              <a:t>.” § 106.30</a:t>
            </a:r>
          </a:p>
          <a:p>
            <a:pPr marL="0" indent="0">
              <a:buNone/>
            </a:pPr>
            <a:endParaRPr lang="en-US" dirty="0"/>
          </a:p>
          <a:p>
            <a:pPr marL="0" indent="0">
              <a:buNone/>
            </a:pPr>
            <a:r>
              <a:rPr lang="en-US" i="1" dirty="0" smtClean="0"/>
              <a:t>Concept of “responsible employees” is gone.  They are permitted, but not required, and serve no purpose re institutional obligations</a:t>
            </a:r>
            <a:endParaRPr lang="en-US" i="1" dirty="0"/>
          </a:p>
        </p:txBody>
      </p:sp>
      <p:sp>
        <p:nvSpPr>
          <p:cNvPr id="5" name="Slide Number Placeholder 4">
            <a:extLst>
              <a:ext uri="{FF2B5EF4-FFF2-40B4-BE49-F238E27FC236}">
                <a16:creationId xmlns="" xmlns:a16="http://schemas.microsoft.com/office/drawing/2014/main" id="{132F1BC2-6696-C044-94C3-80EC5CAFBE97}"/>
              </a:ext>
            </a:extLst>
          </p:cNvPr>
          <p:cNvSpPr>
            <a:spLocks noGrp="1"/>
          </p:cNvSpPr>
          <p:nvPr>
            <p:ph type="sldNum" sz="quarter" idx="18"/>
          </p:nvPr>
        </p:nvSpPr>
        <p:spPr/>
        <p:txBody>
          <a:bodyPr/>
          <a:lstStyle/>
          <a:p>
            <a:fld id="{E76B6642-1AA4-43CA-96DC-A93A92BF5D52}" type="slidenum">
              <a:rPr lang="en-US" smtClean="0"/>
              <a:pPr/>
              <a:t>9</a:t>
            </a:fld>
            <a:endParaRPr lang="en-US" dirty="0"/>
          </a:p>
        </p:txBody>
      </p:sp>
      <p:sp>
        <p:nvSpPr>
          <p:cNvPr id="10" name="Content Placeholder 9">
            <a:extLst>
              <a:ext uri="{FF2B5EF4-FFF2-40B4-BE49-F238E27FC236}">
                <a16:creationId xmlns="" xmlns:a16="http://schemas.microsoft.com/office/drawing/2014/main" id="{E3F7613E-A024-D844-84DE-FE7C1401668D}"/>
              </a:ext>
            </a:extLst>
          </p:cNvPr>
          <p:cNvSpPr>
            <a:spLocks noGrp="1"/>
          </p:cNvSpPr>
          <p:nvPr>
            <p:ph sz="quarter" idx="19"/>
          </p:nvPr>
        </p:nvSpPr>
        <p:spPr/>
        <p:txBody>
          <a:bodyPr/>
          <a:lstStyle/>
          <a:p>
            <a:endParaRPr lang="en-US" dirty="0"/>
          </a:p>
        </p:txBody>
      </p:sp>
    </p:spTree>
    <p:extLst>
      <p:ext uri="{BB962C8B-B14F-4D97-AF65-F5344CB8AC3E}">
        <p14:creationId xmlns:p14="http://schemas.microsoft.com/office/powerpoint/2010/main" val="3485021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UE Template">
  <a:themeElements>
    <a:clrScheme name="Custom 1">
      <a:dk1>
        <a:srgbClr val="000000"/>
      </a:dk1>
      <a:lt1>
        <a:srgbClr val="FFFFFF"/>
      </a:lt1>
      <a:dk2>
        <a:srgbClr val="0020CD"/>
      </a:dk2>
      <a:lt2>
        <a:srgbClr val="DFDEDA"/>
      </a:lt2>
      <a:accent1>
        <a:srgbClr val="FEB916"/>
      </a:accent1>
      <a:accent2>
        <a:srgbClr val="0DB58E"/>
      </a:accent2>
      <a:accent3>
        <a:srgbClr val="FF8528"/>
      </a:accent3>
      <a:accent4>
        <a:srgbClr val="B7D333"/>
      </a:accent4>
      <a:accent5>
        <a:srgbClr val="50246F"/>
      </a:accent5>
      <a:accent6>
        <a:srgbClr val="DFDEDA"/>
      </a:accent6>
      <a:hlink>
        <a:srgbClr val="0020CC"/>
      </a:hlink>
      <a:folHlink>
        <a:srgbClr val="50246E"/>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E Cobranded Template">
  <a:themeElements>
    <a:clrScheme name="Custom 1">
      <a:dk1>
        <a:srgbClr val="000000"/>
      </a:dk1>
      <a:lt1>
        <a:srgbClr val="FFFFFF"/>
      </a:lt1>
      <a:dk2>
        <a:srgbClr val="0020CD"/>
      </a:dk2>
      <a:lt2>
        <a:srgbClr val="DFDEDA"/>
      </a:lt2>
      <a:accent1>
        <a:srgbClr val="FEB916"/>
      </a:accent1>
      <a:accent2>
        <a:srgbClr val="0DB58E"/>
      </a:accent2>
      <a:accent3>
        <a:srgbClr val="FF8528"/>
      </a:accent3>
      <a:accent4>
        <a:srgbClr val="B7D333"/>
      </a:accent4>
      <a:accent5>
        <a:srgbClr val="50246F"/>
      </a:accent5>
      <a:accent6>
        <a:srgbClr val="DFDEDA"/>
      </a:accent6>
      <a:hlink>
        <a:srgbClr val="0020CC"/>
      </a:hlink>
      <a:folHlink>
        <a:srgbClr val="50246E"/>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100AA39739F44C94FB3CEBC421C9A3" ma:contentTypeVersion="13" ma:contentTypeDescription="Create a new document." ma:contentTypeScope="" ma:versionID="3f3afc48194a0fcd0737ad841356c64c">
  <xsd:schema xmlns:xsd="http://www.w3.org/2001/XMLSchema" xmlns:xs="http://www.w3.org/2001/XMLSchema" xmlns:p="http://schemas.microsoft.com/office/2006/metadata/properties" xmlns:ns2="0db7b567-ca3c-4d0e-a1f2-2d40767d7e06" xmlns:ns3="33b3b694-2198-409c-b890-7945d76e7c29" targetNamespace="http://schemas.microsoft.com/office/2006/metadata/properties" ma:root="true" ma:fieldsID="d37a244a5aafd706ce8c1744c504c757" ns2:_="" ns3:_="">
    <xsd:import namespace="0db7b567-ca3c-4d0e-a1f2-2d40767d7e06"/>
    <xsd:import namespace="33b3b694-2198-409c-b890-7945d76e7c29"/>
    <xsd:element name="properties">
      <xsd:complexType>
        <xsd:sequence>
          <xsd:element name="documentManagement">
            <xsd:complexType>
              <xsd:all>
                <xsd:element ref="ns2:l75bb318b80b4e8c86d31150310cb1b1" minOccurs="0"/>
                <xsd:element ref="ns2:TaxCatchAll" minOccurs="0"/>
                <xsd:element ref="ns2:TaxCatchAllLabel" minOccurs="0"/>
                <xsd:element ref="ns2:gf7faa59f2ae424ca1a32c7815e9dc2b" minOccurs="0"/>
                <xsd:element ref="ns2:m34a089e991644d9a309cd4f78a1c560"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b7b567-ca3c-4d0e-a1f2-2d40767d7e06" elementFormDefault="qualified">
    <xsd:import namespace="http://schemas.microsoft.com/office/2006/documentManagement/types"/>
    <xsd:import namespace="http://schemas.microsoft.com/office/infopath/2007/PartnerControls"/>
    <xsd:element name="l75bb318b80b4e8c86d31150310cb1b1" ma:index="8" nillable="true" ma:taxonomy="true" ma:internalName="l75bb318b80b4e8c86d31150310cb1b1" ma:taxonomyFieldName="Document_x0020_Type" ma:displayName="Document Type" ma:default="" ma:fieldId="{575bb318-b80b-4e8c-86d3-1150310cb1b1}" ma:sspId="964033bd-ab64-409a-b53c-e3f5b3bf1ae5" ma:termSetId="2b7d8a53-d500-44f5-ade7-7c6b9d8830d0"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f4d03782-2a83-4eb8-ba53-bea0610d70b0}" ma:internalName="TaxCatchAll" ma:showField="CatchAllData" ma:web="0db7b567-ca3c-4d0e-a1f2-2d40767d7e0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4d03782-2a83-4eb8-ba53-bea0610d70b0}" ma:internalName="TaxCatchAllLabel" ma:readOnly="true" ma:showField="CatchAllDataLabel" ma:web="0db7b567-ca3c-4d0e-a1f2-2d40767d7e06">
      <xsd:complexType>
        <xsd:complexContent>
          <xsd:extension base="dms:MultiChoiceLookup">
            <xsd:sequence>
              <xsd:element name="Value" type="dms:Lookup" maxOccurs="unbounded" minOccurs="0" nillable="true"/>
            </xsd:sequence>
          </xsd:extension>
        </xsd:complexContent>
      </xsd:complexType>
    </xsd:element>
    <xsd:element name="gf7faa59f2ae424ca1a32c7815e9dc2b" ma:index="12" nillable="true" ma:taxonomy="true" ma:internalName="gf7faa59f2ae424ca1a32c7815e9dc2b" ma:taxonomyFieldName="Re" ma:displayName="Related Party" ma:default="" ma:fieldId="{0f7faa59-f2ae-424c-a1a3-2c7815e9dc2b}" ma:taxonomyMulti="true" ma:sspId="964033bd-ab64-409a-b53c-e3f5b3bf1ae5" ma:termSetId="92c81141-063b-40b2-9617-ef0658706e9b" ma:anchorId="00000000-0000-0000-0000-000000000000" ma:open="true" ma:isKeyword="false">
      <xsd:complexType>
        <xsd:sequence>
          <xsd:element ref="pc:Terms" minOccurs="0" maxOccurs="1"/>
        </xsd:sequence>
      </xsd:complexType>
    </xsd:element>
    <xsd:element name="m34a089e991644d9a309cd4f78a1c560" ma:index="14" nillable="true" ma:taxonomy="true" ma:internalName="m34a089e991644d9a309cd4f78a1c560" ma:taxonomyFieldName="Topic" ma:displayName="Topic" ma:default="" ma:fieldId="{634a089e-9916-44d9-a309-cd4f78a1c560}" ma:sspId="964033bd-ab64-409a-b53c-e3f5b3bf1ae5" ma:termSetId="487d6213-4a78-4fdd-a6aa-65862a4cfbfd" ma:anchorId="82f29414-41b1-408d-b9e6-565f36f0dd46" ma:open="true" ma:isKeyword="false">
      <xsd:complexType>
        <xsd:sequence>
          <xsd:element ref="pc:Terms" minOccurs="0" maxOccurs="1"/>
        </xsd:sequence>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b3b694-2198-409c-b890-7945d76e7c29"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TaxCatchAll xmlns="0db7b567-ca3c-4d0e-a1f2-2d40767d7e06">
      <Value>5</Value>
      <Value>332</Value>
      <Value>72</Value>
    </TaxCatchAll>
    <l75bb318b80b4e8c86d31150310cb1b1 xmlns="0db7b567-ca3c-4d0e-a1f2-2d40767d7e06">
      <Terms xmlns="http://schemas.microsoft.com/office/infopath/2007/PartnerControls">
        <TermInfo xmlns="http://schemas.microsoft.com/office/infopath/2007/PartnerControls">
          <TermName xmlns="http://schemas.microsoft.com/office/infopath/2007/PartnerControls">PowerPoint</TermName>
          <TermId xmlns="http://schemas.microsoft.com/office/infopath/2007/PartnerControls">f04a9b43-823f-4240-b0ba-4759c1614ef4</TermId>
        </TermInfo>
      </Terms>
    </l75bb318b80b4e8c86d31150310cb1b1>
    <gf7faa59f2ae424ca1a32c7815e9dc2b xmlns="0db7b567-ca3c-4d0e-a1f2-2d40767d7e06">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c943cb77-968e-4518-a504-26c1850744da</TermId>
        </TermInfo>
      </Terms>
    </gf7faa59f2ae424ca1a32c7815e9dc2b>
    <m34a089e991644d9a309cd4f78a1c560 xmlns="0db7b567-ca3c-4d0e-a1f2-2d40767d7e06">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f4079e61-094d-46e6-9fd6-e03ee47a5b08</TermId>
        </TermInfo>
      </Terms>
    </m34a089e991644d9a309cd4f78a1c560>
    <SharedWithUsers xmlns="0db7b567-ca3c-4d0e-a1f2-2d40767d7e06">
      <UserInfo>
        <DisplayName>Wendy Penry</DisplayName>
        <AccountId>127</AccountId>
        <AccountType/>
      </UserInfo>
      <UserInfo>
        <DisplayName>Vivian Hayward</DisplayName>
        <AccountId>20</AccountId>
        <AccountType/>
      </UserInfo>
      <UserInfo>
        <DisplayName>Judy Galliher</DisplayName>
        <AccountId>15</AccountId>
        <AccountType/>
      </UserInfo>
    </SharedWithUsers>
  </documentManagement>
</p:properties>
</file>

<file path=customXml/itemProps1.xml><?xml version="1.0" encoding="utf-8"?>
<ds:datastoreItem xmlns:ds="http://schemas.openxmlformats.org/officeDocument/2006/customXml" ds:itemID="{4BB9E4CE-33A5-46C3-9972-C2F9AB9E24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b7b567-ca3c-4d0e-a1f2-2d40767d7e06"/>
    <ds:schemaRef ds:uri="33b3b694-2198-409c-b890-7945d76e7c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AF51BE-87EB-4904-B2C8-6A8325B1D5FF}">
  <ds:schemaRefs>
    <ds:schemaRef ds:uri="http://schemas.microsoft.com/sharepoint/v3/contenttype/forms"/>
  </ds:schemaRefs>
</ds:datastoreItem>
</file>

<file path=customXml/itemProps3.xml><?xml version="1.0" encoding="utf-8"?>
<ds:datastoreItem xmlns:ds="http://schemas.openxmlformats.org/officeDocument/2006/customXml" ds:itemID="{9945CBFE-76E9-4F59-8CF5-C8C1390D2870}">
  <ds:schemaRefs>
    <ds:schemaRef ds:uri="33b3b694-2198-409c-b890-7945d76e7c29"/>
    <ds:schemaRef ds:uri="http://www.w3.org/XML/1998/namespace"/>
    <ds:schemaRef ds:uri="0db7b567-ca3c-4d0e-a1f2-2d40767d7e06"/>
    <ds:schemaRef ds:uri="http://purl.org/dc/dcmitype/"/>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3035</Words>
  <Application>Microsoft Office PowerPoint</Application>
  <PresentationFormat>On-screen Show (4:3)</PresentationFormat>
  <Paragraphs>343</Paragraphs>
  <Slides>53</Slides>
  <Notes>1</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UE Template</vt:lpstr>
      <vt:lpstr>UE Cobranded Template</vt:lpstr>
      <vt:lpstr>Unpacking the Final Title IX Regulations: Q&amp;A With An Expert</vt:lpstr>
      <vt:lpstr>Agenda</vt:lpstr>
      <vt:lpstr>Status of Final Regulations</vt:lpstr>
      <vt:lpstr>Status of Final Regulations</vt:lpstr>
      <vt:lpstr>PowerPoint Presentation</vt:lpstr>
      <vt:lpstr>Title IX Jurisdiction</vt:lpstr>
      <vt:lpstr>Title IX Jurisdiction</vt:lpstr>
      <vt:lpstr>Title IX Jurisdiction</vt:lpstr>
      <vt:lpstr>Title IX Jurisdiction</vt:lpstr>
      <vt:lpstr>Title IX Jurisdiction</vt:lpstr>
      <vt:lpstr>Title IX Jurisdiction</vt:lpstr>
      <vt:lpstr>Title IX Jurisdiction</vt:lpstr>
      <vt:lpstr>Response Obligations to Actual Notice and the Formal Complaint Rule</vt:lpstr>
      <vt:lpstr>Response Obligations</vt:lpstr>
      <vt:lpstr>Response Obligations</vt:lpstr>
      <vt:lpstr>Response Obligations</vt:lpstr>
      <vt:lpstr>Response Obligations</vt:lpstr>
      <vt:lpstr>Response Obligations</vt:lpstr>
      <vt:lpstr>Response Obligations</vt:lpstr>
      <vt:lpstr>Response Obligations</vt:lpstr>
      <vt:lpstr>Response Obligations and  Title IX Jurisdiction</vt:lpstr>
      <vt:lpstr>Response Obligations and  Title IX Jurisdiction</vt:lpstr>
      <vt:lpstr>Implementing a  Compliant Hearing  Model</vt:lpstr>
      <vt:lpstr>Hearings</vt:lpstr>
      <vt:lpstr>Hearings</vt:lpstr>
      <vt:lpstr>Hearings</vt:lpstr>
      <vt:lpstr>Hearings</vt:lpstr>
      <vt:lpstr>Hearings</vt:lpstr>
      <vt:lpstr>Hearings</vt:lpstr>
      <vt:lpstr>Hearings</vt:lpstr>
      <vt:lpstr>Hearings</vt:lpstr>
      <vt:lpstr>Hearings</vt:lpstr>
      <vt:lpstr>Hearings</vt:lpstr>
      <vt:lpstr>Hearings</vt:lpstr>
      <vt:lpstr>Hearings</vt:lpstr>
      <vt:lpstr>Process Generally</vt:lpstr>
      <vt:lpstr>Process Generally</vt:lpstr>
      <vt:lpstr>Process Generally</vt:lpstr>
      <vt:lpstr>Standards of  Evidence and Appeals</vt:lpstr>
      <vt:lpstr>Standards of Evidence and Appeals</vt:lpstr>
      <vt:lpstr>Standards of Evidence and Appeals</vt:lpstr>
      <vt:lpstr>Informal (Alternative) Resolution</vt:lpstr>
      <vt:lpstr>Alternative Resolution</vt:lpstr>
      <vt:lpstr>Alternative Resolution</vt:lpstr>
      <vt:lpstr>Alternative Resolution</vt:lpstr>
      <vt:lpstr>Alternative Resolution</vt:lpstr>
      <vt:lpstr>Implementation</vt:lpstr>
      <vt:lpstr>Implementation </vt:lpstr>
      <vt:lpstr>Implementation </vt:lpstr>
      <vt:lpstr>Implementation </vt:lpstr>
      <vt:lpstr>Implementation </vt:lpstr>
      <vt:lpstr>Questions &amp; Answers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UE General PPT Template 2019</dc:title>
  <dc:creator>Daoud Emam</dc:creator>
  <cp:lastModifiedBy>Joshua W. B. Richards</cp:lastModifiedBy>
  <cp:revision>46</cp:revision>
  <cp:lastPrinted>2013-11-08T15:31:43Z</cp:lastPrinted>
  <dcterms:created xsi:type="dcterms:W3CDTF">2015-05-22T14:59:24Z</dcterms:created>
  <dcterms:modified xsi:type="dcterms:W3CDTF">2020-05-25T14:54:22Z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0x0101009F100AA39739F44C94FB3CEBC421C9A3</vt:lpwstr>
  </property>
  <property fmtid="{D5CDD505-2E9C-101B-9397-08002B2CF9AE}" pid="3" name="_dlc_DocIdItemGuid">
    <vt:lpwstr>66305202-d953-4eeb-bfce-49dcce60234d</vt:lpwstr>
  </property>
  <property fmtid="{D5CDD505-2E9C-101B-9397-08002B2CF9AE}" pid="4" name="Topic">
    <vt:lpwstr>332;#Template|f4079e61-094d-46e6-9fd6-e03ee47a5b08</vt:lpwstr>
  </property>
  <property fmtid="{D5CDD505-2E9C-101B-9397-08002B2CF9AE}" pid="5" name="Document Type">
    <vt:lpwstr>72;#PowerPoint|f04a9b43-823f-4240-b0ba-4759c1614ef4</vt:lpwstr>
  </property>
  <property fmtid="{D5CDD505-2E9C-101B-9397-08002B2CF9AE}" pid="6" name="Related Party">
    <vt:lpwstr>596;#Communications|c943cb77-968e-4518-a504-26c1850744da</vt:lpwstr>
  </property>
  <property fmtid="{D5CDD505-2E9C-101B-9397-08002B2CF9AE}" pid="7" name="Re">
    <vt:lpwstr>5;#Communications|c943cb77-968e-4518-a504-26c1850744da</vt:lpwstr>
  </property>
</Properties>
</file>